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media/image94.jpg" ContentType="image/png"/>
  <Override PartName="/ppt/media/image99.jpg" ContentType="image/png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370" r:id="rId38"/>
    <p:sldId id="274" r:id="rId39"/>
    <p:sldId id="368" r:id="rId40"/>
    <p:sldId id="369" r:id="rId41"/>
    <p:sldId id="275" r:id="rId42"/>
    <p:sldId id="276" r:id="rId43"/>
    <p:sldId id="277" r:id="rId44"/>
    <p:sldId id="278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2" r:id="rId58"/>
    <p:sldId id="310" r:id="rId59"/>
    <p:sldId id="311" r:id="rId60"/>
    <p:sldId id="313" r:id="rId61"/>
    <p:sldId id="314" r:id="rId62"/>
    <p:sldId id="315" r:id="rId63"/>
    <p:sldId id="316" r:id="rId64"/>
    <p:sldId id="330" r:id="rId65"/>
    <p:sldId id="323" r:id="rId66"/>
    <p:sldId id="317" r:id="rId67"/>
    <p:sldId id="318" r:id="rId68"/>
    <p:sldId id="319" r:id="rId69"/>
    <p:sldId id="320" r:id="rId70"/>
    <p:sldId id="321" r:id="rId71"/>
    <p:sldId id="322" r:id="rId72"/>
    <p:sldId id="324" r:id="rId73"/>
    <p:sldId id="325" r:id="rId74"/>
    <p:sldId id="326" r:id="rId75"/>
    <p:sldId id="327" r:id="rId76"/>
    <p:sldId id="328" r:id="rId77"/>
    <p:sldId id="329" r:id="rId78"/>
    <p:sldId id="331" r:id="rId79"/>
    <p:sldId id="332" r:id="rId80"/>
    <p:sldId id="333" r:id="rId81"/>
    <p:sldId id="334" r:id="rId82"/>
    <p:sldId id="335" r:id="rId83"/>
    <p:sldId id="337" r:id="rId84"/>
    <p:sldId id="339" r:id="rId85"/>
    <p:sldId id="338" r:id="rId86"/>
    <p:sldId id="336" r:id="rId87"/>
    <p:sldId id="340" r:id="rId88"/>
    <p:sldId id="341" r:id="rId89"/>
    <p:sldId id="342" r:id="rId90"/>
    <p:sldId id="344" r:id="rId91"/>
    <p:sldId id="345" r:id="rId92"/>
    <p:sldId id="346" r:id="rId93"/>
    <p:sldId id="348" r:id="rId94"/>
    <p:sldId id="350" r:id="rId95"/>
    <p:sldId id="349" r:id="rId96"/>
    <p:sldId id="347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7" r:id="rId112"/>
    <p:sldId id="366" r:id="rId113"/>
    <p:sldId id="373" r:id="rId114"/>
    <p:sldId id="374" r:id="rId115"/>
    <p:sldId id="375" r:id="rId116"/>
    <p:sldId id="376" r:id="rId117"/>
    <p:sldId id="371" r:id="rId118"/>
    <p:sldId id="372" r:id="rId119"/>
    <p:sldId id="377" r:id="rId120"/>
    <p:sldId id="378" r:id="rId121"/>
    <p:sldId id="379" r:id="rId122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239" dt="2025-08-08T08:08:30.7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129" Type="http://schemas.microsoft.com/office/2015/10/relationships/revisionInfo" Target="revisionInfo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8-08T08:13:22.274" v="20523" actId="20577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 del">
        <pc:chgData name="Sanders Wang" userId="089d73b8-785c-4012-b931-81c632b6c9c7" providerId="ADAL" clId="{975E42F5-CDA0-4D4B-A234-FE49F872B870}" dt="2025-08-05T19:07:33.666" v="18399" actId="47"/>
        <pc:sldMkLst>
          <pc:docMk/>
          <pc:sldMk cId="2537260636" sldId="273"/>
        </pc:sldMkLst>
      </pc:sldChg>
      <pc:sldChg chg="addSp delSp modSp add mod">
        <pc:chgData name="Sanders Wang" userId="089d73b8-785c-4012-b931-81c632b6c9c7" providerId="ADAL" clId="{975E42F5-CDA0-4D4B-A234-FE49F872B870}" dt="2025-08-05T18:17:25.278" v="18321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add mod">
          <ac:chgData name="Sanders Wang" userId="089d73b8-785c-4012-b931-81c632b6c9c7" providerId="ADAL" clId="{975E42F5-CDA0-4D4B-A234-FE49F872B870}" dt="2025-08-05T18:06:14.918" v="18220" actId="14100"/>
          <ac:spMkLst>
            <pc:docMk/>
            <pc:sldMk cId="3795277467" sldId="274"/>
            <ac:spMk id="24" creationId="{B20B3BD1-E4B0-BC77-77A9-BF6D80C431CC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add mod">
          <ac:chgData name="Sanders Wang" userId="089d73b8-785c-4012-b931-81c632b6c9c7" providerId="ADAL" clId="{975E42F5-CDA0-4D4B-A234-FE49F872B870}" dt="2025-08-05T18:09:34.342" v="18309" actId="20577"/>
          <ac:spMkLst>
            <pc:docMk/>
            <pc:sldMk cId="3795277467" sldId="274"/>
            <ac:spMk id="28" creationId="{1200C2A0-B0EA-88EF-0DDD-F7C24FD4ED1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add mod">
          <ac:chgData name="Sanders Wang" userId="089d73b8-785c-4012-b931-81c632b6c9c7" providerId="ADAL" clId="{975E42F5-CDA0-4D4B-A234-FE49F872B870}" dt="2025-08-05T18:05:27.742" v="18175" actId="1076"/>
          <ac:picMkLst>
            <pc:docMk/>
            <pc:sldMk cId="3795277467" sldId="274"/>
            <ac:picMk id="11" creationId="{70ECF4B9-374D-DAEB-C1C9-C1BA0508BDF1}"/>
          </ac:picMkLst>
        </pc:picChg>
        <pc:picChg chg="add mod">
          <ac:chgData name="Sanders Wang" userId="089d73b8-785c-4012-b931-81c632b6c9c7" providerId="ADAL" clId="{975E42F5-CDA0-4D4B-A234-FE49F872B870}" dt="2025-08-05T18:05:16.359" v="18172" actId="571"/>
          <ac:picMkLst>
            <pc:docMk/>
            <pc:sldMk cId="3795277467" sldId="274"/>
            <ac:picMk id="12" creationId="{2D50BC7C-CDA4-B2F2-0C6F-16777F9D2061}"/>
          </ac:picMkLst>
        </pc:picChg>
        <pc:picChg chg="add mod">
          <ac:chgData name="Sanders Wang" userId="089d73b8-785c-4012-b931-81c632b6c9c7" providerId="ADAL" clId="{975E42F5-CDA0-4D4B-A234-FE49F872B870}" dt="2025-08-05T18:05:35.036" v="18176" actId="1076"/>
          <ac:picMkLst>
            <pc:docMk/>
            <pc:sldMk cId="3795277467" sldId="274"/>
            <ac:picMk id="13" creationId="{CF65370C-B4D6-6A52-F6DF-3C5ECB63F2E6}"/>
          </ac:picMkLst>
        </pc:picChg>
        <pc:picChg chg="add mod">
          <ac:chgData name="Sanders Wang" userId="089d73b8-785c-4012-b931-81c632b6c9c7" providerId="ADAL" clId="{975E42F5-CDA0-4D4B-A234-FE49F872B870}" dt="2025-08-05T18:05:39.560" v="18177" actId="1076"/>
          <ac:picMkLst>
            <pc:docMk/>
            <pc:sldMk cId="3795277467" sldId="274"/>
            <ac:picMk id="14" creationId="{87F5CB9F-D2D0-B1D3-532C-0D4290516E05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picChg chg="add mod">
          <ac:chgData name="Sanders Wang" userId="089d73b8-785c-4012-b931-81c632b6c9c7" providerId="ADAL" clId="{975E42F5-CDA0-4D4B-A234-FE49F872B870}" dt="2025-08-05T18:17:12.370" v="18317" actId="1076"/>
          <ac:picMkLst>
            <pc:docMk/>
            <pc:sldMk cId="3795277467" sldId="274"/>
            <ac:picMk id="37" creationId="{6E4452CE-5B8B-2990-057E-E74272B89FA2}"/>
          </ac:picMkLst>
        </pc:picChg>
        <pc:picChg chg="add mod">
          <ac:chgData name="Sanders Wang" userId="089d73b8-785c-4012-b931-81c632b6c9c7" providerId="ADAL" clId="{975E42F5-CDA0-4D4B-A234-FE49F872B870}" dt="2025-08-05T18:17:25.278" v="18321" actId="1076"/>
          <ac:picMkLst>
            <pc:docMk/>
            <pc:sldMk cId="3795277467" sldId="274"/>
            <ac:picMk id="41" creationId="{994A04AB-4B66-EC1A-C9BA-5C10B1666490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9:34:27.324" v="17659" actId="14100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9:31:28.155" v="17648" actId="1076"/>
          <ac:picMkLst>
            <pc:docMk/>
            <pc:sldMk cId="2680924647" sldId="363"/>
            <ac:picMk id="2" creationId="{E1DC0E64-6ACE-98CF-5810-E83CB56CDB45}"/>
          </ac:picMkLst>
        </pc:picChg>
        <pc:picChg chg="add mod">
          <ac:chgData name="Sanders Wang" userId="089d73b8-785c-4012-b931-81c632b6c9c7" providerId="ADAL" clId="{975E42F5-CDA0-4D4B-A234-FE49F872B870}" dt="2025-07-28T09:30:41.767" v="17644" actId="1076"/>
          <ac:picMkLst>
            <pc:docMk/>
            <pc:sldMk cId="2680924647" sldId="363"/>
            <ac:picMk id="3" creationId="{2C2896A1-7556-CAF7-CC60-C15AF815A97F}"/>
          </ac:picMkLst>
        </pc:picChg>
        <pc:picChg chg="add mod">
          <ac:chgData name="Sanders Wang" userId="089d73b8-785c-4012-b931-81c632b6c9c7" providerId="ADAL" clId="{975E42F5-CDA0-4D4B-A234-FE49F872B870}" dt="2025-07-28T09:33:48.766" v="17651" actId="1076"/>
          <ac:picMkLst>
            <pc:docMk/>
            <pc:sldMk cId="2680924647" sldId="363"/>
            <ac:picMk id="5" creationId="{98386C3B-CD28-D002-0B0D-5F67A464707B}"/>
          </ac:picMkLst>
        </pc:picChg>
        <pc:picChg chg="add mod">
          <ac:chgData name="Sanders Wang" userId="089d73b8-785c-4012-b931-81c632b6c9c7" providerId="ADAL" clId="{975E42F5-CDA0-4D4B-A234-FE49F872B870}" dt="2025-07-28T09:34:27.324" v="17659" actId="14100"/>
          <ac:picMkLst>
            <pc:docMk/>
            <pc:sldMk cId="2680924647" sldId="363"/>
            <ac:picMk id="6" creationId="{9A4554DB-9974-2AE6-EB3F-4950A1647A3E}"/>
          </ac:picMkLst>
        </pc:picChg>
        <pc:picChg chg="add mod">
          <ac:chgData name="Sanders Wang" userId="089d73b8-785c-4012-b931-81c632b6c9c7" providerId="ADAL" clId="{975E42F5-CDA0-4D4B-A234-FE49F872B870}" dt="2025-07-28T09:34:10.344" v="17656" actId="1076"/>
          <ac:picMkLst>
            <pc:docMk/>
            <pc:sldMk cId="2680924647" sldId="363"/>
            <ac:picMk id="7" creationId="{5FF96F7B-07A1-0A4E-86F1-FD4C98EAC16A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8:49.961" v="18156" actId="14100"/>
        <pc:sldMkLst>
          <pc:docMk/>
          <pc:sldMk cId="1957527032" sldId="364"/>
        </pc:sldMkLst>
        <pc:spChg chg="add mod">
          <ac:chgData name="Sanders Wang" userId="089d73b8-785c-4012-b931-81c632b6c9c7" providerId="ADAL" clId="{975E42F5-CDA0-4D4B-A234-FE49F872B870}" dt="2025-07-28T09:19:41.222" v="17643" actId="20577"/>
          <ac:spMkLst>
            <pc:docMk/>
            <pc:sldMk cId="1957527032" sldId="364"/>
            <ac:spMk id="4" creationId="{FB9DBDB6-673A-8344-4977-4D8813AEB70A}"/>
          </ac:spMkLst>
        </pc:spChg>
        <pc:spChg chg="add mod">
          <ac:chgData name="Sanders Wang" userId="089d73b8-785c-4012-b931-81c632b6c9c7" providerId="ADAL" clId="{975E42F5-CDA0-4D4B-A234-FE49F872B870}" dt="2025-07-28T11:37:01.385" v="18116" actId="1076"/>
          <ac:spMkLst>
            <pc:docMk/>
            <pc:sldMk cId="1957527032" sldId="364"/>
            <ac:spMk id="6" creationId="{80CB2A34-9012-36E0-128B-158358AAA167}"/>
          </ac:spMkLst>
        </pc:spChg>
        <pc:spChg chg="add mod">
          <ac:chgData name="Sanders Wang" userId="089d73b8-785c-4012-b931-81c632b6c9c7" providerId="ADAL" clId="{975E42F5-CDA0-4D4B-A234-FE49F872B870}" dt="2025-07-28T11:36:58.947" v="18115" actId="1076"/>
          <ac:spMkLst>
            <pc:docMk/>
            <pc:sldMk cId="1957527032" sldId="364"/>
            <ac:spMk id="7" creationId="{1272711E-13B2-B796-86B5-18789CB4E667}"/>
          </ac:spMkLst>
        </pc:spChg>
        <pc:spChg chg="add mod">
          <ac:chgData name="Sanders Wang" userId="089d73b8-785c-4012-b931-81c632b6c9c7" providerId="ADAL" clId="{975E42F5-CDA0-4D4B-A234-FE49F872B870}" dt="2025-07-28T11:36:57.124" v="18114" actId="1076"/>
          <ac:spMkLst>
            <pc:docMk/>
            <pc:sldMk cId="1957527032" sldId="364"/>
            <ac:spMk id="8" creationId="{3A7AAF2A-093D-5312-7782-C895A240C195}"/>
          </ac:spMkLst>
        </pc:spChg>
        <pc:spChg chg="add mod">
          <ac:chgData name="Sanders Wang" userId="089d73b8-785c-4012-b931-81c632b6c9c7" providerId="ADAL" clId="{975E42F5-CDA0-4D4B-A234-FE49F872B870}" dt="2025-07-28T11:37:26.361" v="18130" actId="1076"/>
          <ac:spMkLst>
            <pc:docMk/>
            <pc:sldMk cId="1957527032" sldId="364"/>
            <ac:spMk id="9" creationId="{B31E7B1E-CA74-0E49-499C-74A6F9815E14}"/>
          </ac:spMkLst>
        </pc:spChg>
        <pc:spChg chg="add mod">
          <ac:chgData name="Sanders Wang" userId="089d73b8-785c-4012-b931-81c632b6c9c7" providerId="ADAL" clId="{975E42F5-CDA0-4D4B-A234-FE49F872B870}" dt="2025-07-28T11:37:35.744" v="18140" actId="20577"/>
          <ac:spMkLst>
            <pc:docMk/>
            <pc:sldMk cId="1957527032" sldId="364"/>
            <ac:spMk id="10" creationId="{7C3EA275-C3D7-6059-49C9-D1E0B03A195D}"/>
          </ac:spMkLst>
        </pc:spChg>
        <pc:graphicFrameChg chg="add mod modGraphic">
          <ac:chgData name="Sanders Wang" userId="089d73b8-785c-4012-b931-81c632b6c9c7" providerId="ADAL" clId="{975E42F5-CDA0-4D4B-A234-FE49F872B870}" dt="2025-07-28T09:48:51.547" v="17728" actId="1076"/>
          <ac:graphicFrameMkLst>
            <pc:docMk/>
            <pc:sldMk cId="1957527032" sldId="364"/>
            <ac:graphicFrameMk id="5" creationId="{DC3F620F-510A-655C-C005-74C68D6DAAF9}"/>
          </ac:graphicFrameMkLst>
        </pc:graphicFrameChg>
        <pc:picChg chg="add mod">
          <ac:chgData name="Sanders Wang" userId="089d73b8-785c-4012-b931-81c632b6c9c7" providerId="ADAL" clId="{975E42F5-CDA0-4D4B-A234-FE49F872B870}" dt="2025-07-28T09:48:33.258" v="17722" actId="1076"/>
          <ac:picMkLst>
            <pc:docMk/>
            <pc:sldMk cId="1957527032" sldId="364"/>
            <ac:picMk id="3" creationId="{0084EDB4-A432-A5AC-A2EC-742078A12E78}"/>
          </ac:picMkLst>
        </pc:picChg>
        <pc:cxnChg chg="add">
          <ac:chgData name="Sanders Wang" userId="089d73b8-785c-4012-b931-81c632b6c9c7" providerId="ADAL" clId="{975E42F5-CDA0-4D4B-A234-FE49F872B870}" dt="2025-07-28T11:37:42.982" v="18141" actId="11529"/>
          <ac:cxnSpMkLst>
            <pc:docMk/>
            <pc:sldMk cId="1957527032" sldId="364"/>
            <ac:cxnSpMk id="12" creationId="{3E216F1F-2069-2AD6-AF21-4605F1D6064B}"/>
          </ac:cxnSpMkLst>
        </pc:cxnChg>
        <pc:cxnChg chg="add mod">
          <ac:chgData name="Sanders Wang" userId="089d73b8-785c-4012-b931-81c632b6c9c7" providerId="ADAL" clId="{975E42F5-CDA0-4D4B-A234-FE49F872B870}" dt="2025-07-28T11:37:51.857" v="18144" actId="14100"/>
          <ac:cxnSpMkLst>
            <pc:docMk/>
            <pc:sldMk cId="1957527032" sldId="364"/>
            <ac:cxnSpMk id="13" creationId="{219F25F7-1208-74D7-8876-A47A1348CE91}"/>
          </ac:cxnSpMkLst>
        </pc:cxnChg>
        <pc:cxnChg chg="add mod">
          <ac:chgData name="Sanders Wang" userId="089d73b8-785c-4012-b931-81c632b6c9c7" providerId="ADAL" clId="{975E42F5-CDA0-4D4B-A234-FE49F872B870}" dt="2025-07-28T11:38:03.856" v="18147" actId="14100"/>
          <ac:cxnSpMkLst>
            <pc:docMk/>
            <pc:sldMk cId="1957527032" sldId="364"/>
            <ac:cxnSpMk id="16" creationId="{EE2EBA72-EE65-5715-59ED-400D1FB55A51}"/>
          </ac:cxnSpMkLst>
        </pc:cxnChg>
        <pc:cxnChg chg="add mod">
          <ac:chgData name="Sanders Wang" userId="089d73b8-785c-4012-b931-81c632b6c9c7" providerId="ADAL" clId="{975E42F5-CDA0-4D4B-A234-FE49F872B870}" dt="2025-07-28T11:38:17.379" v="18150" actId="14100"/>
          <ac:cxnSpMkLst>
            <pc:docMk/>
            <pc:sldMk cId="1957527032" sldId="364"/>
            <ac:cxnSpMk id="19" creationId="{94AA67EE-F018-7CA7-B8D4-968F5F9E670F}"/>
          </ac:cxnSpMkLst>
        </pc:cxnChg>
        <pc:cxnChg chg="add mod">
          <ac:chgData name="Sanders Wang" userId="089d73b8-785c-4012-b931-81c632b6c9c7" providerId="ADAL" clId="{975E42F5-CDA0-4D4B-A234-FE49F872B870}" dt="2025-07-28T11:38:26.238" v="18153" actId="14100"/>
          <ac:cxnSpMkLst>
            <pc:docMk/>
            <pc:sldMk cId="1957527032" sldId="364"/>
            <ac:cxnSpMk id="22" creationId="{12CF0B62-DCE6-E0DA-BD96-39D5D49256CB}"/>
          </ac:cxnSpMkLst>
        </pc:cxnChg>
        <pc:cxnChg chg="add mod">
          <ac:chgData name="Sanders Wang" userId="089d73b8-785c-4012-b931-81c632b6c9c7" providerId="ADAL" clId="{975E42F5-CDA0-4D4B-A234-FE49F872B870}" dt="2025-07-28T11:38:49.961" v="18156" actId="14100"/>
          <ac:cxnSpMkLst>
            <pc:docMk/>
            <pc:sldMk cId="1957527032" sldId="364"/>
            <ac:cxnSpMk id="25" creationId="{7FE0D78B-713A-1AC9-54F9-C5E0CCC93837}"/>
          </ac:cxnSpMkLst>
        </pc:cxnChg>
      </pc:sldChg>
      <pc:sldChg chg="addSp new">
        <pc:chgData name="Sanders Wang" userId="089d73b8-785c-4012-b931-81c632b6c9c7" providerId="ADAL" clId="{975E42F5-CDA0-4D4B-A234-FE49F872B870}" dt="2025-07-28T11:04:27.523" v="17730"/>
        <pc:sldMkLst>
          <pc:docMk/>
          <pc:sldMk cId="844694050" sldId="365"/>
        </pc:sldMkLst>
        <pc:picChg chg="add">
          <ac:chgData name="Sanders Wang" userId="089d73b8-785c-4012-b931-81c632b6c9c7" providerId="ADAL" clId="{975E42F5-CDA0-4D4B-A234-FE49F872B870}" dt="2025-07-28T11:04:27.523" v="17730"/>
          <ac:picMkLst>
            <pc:docMk/>
            <pc:sldMk cId="844694050" sldId="365"/>
            <ac:picMk id="1026" creationId="{8C5837ED-1C3E-6A1C-672A-E9661E5C401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4:51.368" v="18078" actId="692"/>
        <pc:sldMkLst>
          <pc:docMk/>
          <pc:sldMk cId="3032582384" sldId="366"/>
        </pc:sldMkLst>
        <pc:spChg chg="add mod">
          <ac:chgData name="Sanders Wang" userId="089d73b8-785c-4012-b931-81c632b6c9c7" providerId="ADAL" clId="{975E42F5-CDA0-4D4B-A234-FE49F872B870}" dt="2025-07-28T11:20:20.806" v="17788" actId="1076"/>
          <ac:spMkLst>
            <pc:docMk/>
            <pc:sldMk cId="3032582384" sldId="366"/>
            <ac:spMk id="2" creationId="{F322E87D-A2ED-F965-5EC0-F156C9B32AFC}"/>
          </ac:spMkLst>
        </pc:spChg>
        <pc:spChg chg="add mod">
          <ac:chgData name="Sanders Wang" userId="089d73b8-785c-4012-b931-81c632b6c9c7" providerId="ADAL" clId="{975E42F5-CDA0-4D4B-A234-FE49F872B870}" dt="2025-07-28T11:20:54.287" v="17817" actId="1076"/>
          <ac:spMkLst>
            <pc:docMk/>
            <pc:sldMk cId="3032582384" sldId="366"/>
            <ac:spMk id="3" creationId="{A51D86C7-5A04-324F-CCE2-51E0B44B6AB1}"/>
          </ac:spMkLst>
        </pc:spChg>
        <pc:spChg chg="add mod">
          <ac:chgData name="Sanders Wang" userId="089d73b8-785c-4012-b931-81c632b6c9c7" providerId="ADAL" clId="{975E42F5-CDA0-4D4B-A234-FE49F872B870}" dt="2025-07-28T11:21:04.843" v="17824" actId="1076"/>
          <ac:spMkLst>
            <pc:docMk/>
            <pc:sldMk cId="3032582384" sldId="366"/>
            <ac:spMk id="4" creationId="{0FE3EAB7-2793-FE64-C813-443A368DD6E5}"/>
          </ac:spMkLst>
        </pc:spChg>
        <pc:spChg chg="add mod">
          <ac:chgData name="Sanders Wang" userId="089d73b8-785c-4012-b931-81c632b6c9c7" providerId="ADAL" clId="{975E42F5-CDA0-4D4B-A234-FE49F872B870}" dt="2025-07-28T11:21:23.108" v="17846" actId="1076"/>
          <ac:spMkLst>
            <pc:docMk/>
            <pc:sldMk cId="3032582384" sldId="366"/>
            <ac:spMk id="5" creationId="{871839CD-01F7-DBD3-AD36-FB1954237868}"/>
          </ac:spMkLst>
        </pc:spChg>
        <pc:spChg chg="add mod">
          <ac:chgData name="Sanders Wang" userId="089d73b8-785c-4012-b931-81c632b6c9c7" providerId="ADAL" clId="{975E42F5-CDA0-4D4B-A234-FE49F872B870}" dt="2025-07-28T11:21:59" v="17876" actId="14100"/>
          <ac:spMkLst>
            <pc:docMk/>
            <pc:sldMk cId="3032582384" sldId="366"/>
            <ac:spMk id="6" creationId="{AFE92BE0-61FC-5338-464C-829FF1A7C9B5}"/>
          </ac:spMkLst>
        </pc:spChg>
        <pc:spChg chg="add mod">
          <ac:chgData name="Sanders Wang" userId="089d73b8-785c-4012-b931-81c632b6c9c7" providerId="ADAL" clId="{975E42F5-CDA0-4D4B-A234-FE49F872B870}" dt="2025-07-28T11:22:37.375" v="17900" actId="20577"/>
          <ac:spMkLst>
            <pc:docMk/>
            <pc:sldMk cId="3032582384" sldId="366"/>
            <ac:spMk id="7" creationId="{755AAB65-3E87-0945-B519-888E527FB2E8}"/>
          </ac:spMkLst>
        </pc:spChg>
        <pc:spChg chg="add mod">
          <ac:chgData name="Sanders Wang" userId="089d73b8-785c-4012-b931-81c632b6c9c7" providerId="ADAL" clId="{975E42F5-CDA0-4D4B-A234-FE49F872B870}" dt="2025-07-28T11:23:11.843" v="17910" actId="20577"/>
          <ac:spMkLst>
            <pc:docMk/>
            <pc:sldMk cId="3032582384" sldId="366"/>
            <ac:spMk id="8" creationId="{8E4A723E-1E49-4316-F7D0-3ECC62E688DD}"/>
          </ac:spMkLst>
        </pc:spChg>
        <pc:spChg chg="add mod">
          <ac:chgData name="Sanders Wang" userId="089d73b8-785c-4012-b931-81c632b6c9c7" providerId="ADAL" clId="{975E42F5-CDA0-4D4B-A234-FE49F872B870}" dt="2025-07-28T11:33:47.711" v="18067" actId="20577"/>
          <ac:spMkLst>
            <pc:docMk/>
            <pc:sldMk cId="3032582384" sldId="366"/>
            <ac:spMk id="38" creationId="{07465D14-1838-6730-BA83-4E9F0BA55BC5}"/>
          </ac:spMkLst>
        </pc:spChg>
        <pc:cxnChg chg="add">
          <ac:chgData name="Sanders Wang" userId="089d73b8-785c-4012-b931-81c632b6c9c7" providerId="ADAL" clId="{975E42F5-CDA0-4D4B-A234-FE49F872B870}" dt="2025-07-28T11:30:20.858" v="18038" actId="11529"/>
          <ac:cxnSpMkLst>
            <pc:docMk/>
            <pc:sldMk cId="3032582384" sldId="366"/>
            <ac:cxnSpMk id="10" creationId="{87A3B8D2-09B5-F3EE-F48F-8538AD77D007}"/>
          </ac:cxnSpMkLst>
        </pc:cxnChg>
        <pc:cxnChg chg="add">
          <ac:chgData name="Sanders Wang" userId="089d73b8-785c-4012-b931-81c632b6c9c7" providerId="ADAL" clId="{975E42F5-CDA0-4D4B-A234-FE49F872B870}" dt="2025-07-28T11:30:27.968" v="18039" actId="11529"/>
          <ac:cxnSpMkLst>
            <pc:docMk/>
            <pc:sldMk cId="3032582384" sldId="366"/>
            <ac:cxnSpMk id="12" creationId="{CFFBB560-9161-B9A6-E473-B54B83EF02E1}"/>
          </ac:cxnSpMkLst>
        </pc:cxnChg>
        <pc:cxnChg chg="add">
          <ac:chgData name="Sanders Wang" userId="089d73b8-785c-4012-b931-81c632b6c9c7" providerId="ADAL" clId="{975E42F5-CDA0-4D4B-A234-FE49F872B870}" dt="2025-07-28T11:30:34.414" v="18040" actId="11529"/>
          <ac:cxnSpMkLst>
            <pc:docMk/>
            <pc:sldMk cId="3032582384" sldId="366"/>
            <ac:cxnSpMk id="14" creationId="{D2C76128-B76E-630B-6A6A-14EB997DBC19}"/>
          </ac:cxnSpMkLst>
        </pc:cxnChg>
        <pc:cxnChg chg="add">
          <ac:chgData name="Sanders Wang" userId="089d73b8-785c-4012-b931-81c632b6c9c7" providerId="ADAL" clId="{975E42F5-CDA0-4D4B-A234-FE49F872B870}" dt="2025-07-28T11:30:41.371" v="18041" actId="11529"/>
          <ac:cxnSpMkLst>
            <pc:docMk/>
            <pc:sldMk cId="3032582384" sldId="366"/>
            <ac:cxnSpMk id="16" creationId="{24DF32E2-D457-3916-8DEC-BDE34263E9D1}"/>
          </ac:cxnSpMkLst>
        </pc:cxnChg>
        <pc:cxnChg chg="add mod">
          <ac:chgData name="Sanders Wang" userId="089d73b8-785c-4012-b931-81c632b6c9c7" providerId="ADAL" clId="{975E42F5-CDA0-4D4B-A234-FE49F872B870}" dt="2025-07-28T11:31:04.181" v="18047" actId="14100"/>
          <ac:cxnSpMkLst>
            <pc:docMk/>
            <pc:sldMk cId="3032582384" sldId="366"/>
            <ac:cxnSpMk id="18" creationId="{92168423-69CC-E1BE-31D6-755605BBDDA9}"/>
          </ac:cxnSpMkLst>
        </pc:cxnChg>
        <pc:cxnChg chg="add mod">
          <ac:chgData name="Sanders Wang" userId="089d73b8-785c-4012-b931-81c632b6c9c7" providerId="ADAL" clId="{975E42F5-CDA0-4D4B-A234-FE49F872B870}" dt="2025-07-28T11:31:11.779" v="18050" actId="14100"/>
          <ac:cxnSpMkLst>
            <pc:docMk/>
            <pc:sldMk cId="3032582384" sldId="366"/>
            <ac:cxnSpMk id="23" creationId="{01D5A449-3771-0CB0-E561-616718BB1493}"/>
          </ac:cxnSpMkLst>
        </pc:cxnChg>
        <pc:cxnChg chg="add">
          <ac:chgData name="Sanders Wang" userId="089d73b8-785c-4012-b931-81c632b6c9c7" providerId="ADAL" clId="{975E42F5-CDA0-4D4B-A234-FE49F872B870}" dt="2025-07-28T11:31:18.067" v="18051" actId="11529"/>
          <ac:cxnSpMkLst>
            <pc:docMk/>
            <pc:sldMk cId="3032582384" sldId="366"/>
            <ac:cxnSpMk id="27" creationId="{99C8E4B5-44C8-24A1-41D6-35FF8FB4D24A}"/>
          </ac:cxnSpMkLst>
        </pc:cxnChg>
        <pc:cxnChg chg="add">
          <ac:chgData name="Sanders Wang" userId="089d73b8-785c-4012-b931-81c632b6c9c7" providerId="ADAL" clId="{975E42F5-CDA0-4D4B-A234-FE49F872B870}" dt="2025-07-28T11:31:24.574" v="18052" actId="11529"/>
          <ac:cxnSpMkLst>
            <pc:docMk/>
            <pc:sldMk cId="3032582384" sldId="366"/>
            <ac:cxnSpMk id="29" creationId="{17BA7126-E818-4BD9-0206-17B1FBF383EB}"/>
          </ac:cxnSpMkLst>
        </pc:cxnChg>
        <pc:cxnChg chg="add mod">
          <ac:chgData name="Sanders Wang" userId="089d73b8-785c-4012-b931-81c632b6c9c7" providerId="ADAL" clId="{975E42F5-CDA0-4D4B-A234-FE49F872B870}" dt="2025-07-28T11:34:33.204" v="18074" actId="692"/>
          <ac:cxnSpMkLst>
            <pc:docMk/>
            <pc:sldMk cId="3032582384" sldId="366"/>
            <ac:cxnSpMk id="31" creationId="{6961E1E9-773B-D790-5554-D484EB67C493}"/>
          </ac:cxnSpMkLst>
        </pc:cxnChg>
        <pc:cxnChg chg="add mod">
          <ac:chgData name="Sanders Wang" userId="089d73b8-785c-4012-b931-81c632b6c9c7" providerId="ADAL" clId="{975E42F5-CDA0-4D4B-A234-FE49F872B870}" dt="2025-07-28T11:34:51.368" v="18078" actId="692"/>
          <ac:cxnSpMkLst>
            <pc:docMk/>
            <pc:sldMk cId="3032582384" sldId="366"/>
            <ac:cxnSpMk id="33" creationId="{6D74F1E0-A54B-74F8-C787-619F664BC699}"/>
          </ac:cxnSpMkLst>
        </pc:cxnChg>
        <pc:cxnChg chg="add mod">
          <ac:chgData name="Sanders Wang" userId="089d73b8-785c-4012-b931-81c632b6c9c7" providerId="ADAL" clId="{975E42F5-CDA0-4D4B-A234-FE49F872B870}" dt="2025-07-28T11:34:26.854" v="18073" actId="14100"/>
          <ac:cxnSpMkLst>
            <pc:docMk/>
            <pc:sldMk cId="3032582384" sldId="366"/>
            <ac:cxnSpMk id="39" creationId="{864B29ED-7254-0FD7-AB3B-AAA7430D8A0E}"/>
          </ac:cxnSpMkLst>
        </pc:cxnChg>
        <pc:cxnChg chg="add mod">
          <ac:chgData name="Sanders Wang" userId="089d73b8-785c-4012-b931-81c632b6c9c7" providerId="ADAL" clId="{975E42F5-CDA0-4D4B-A234-FE49F872B870}" dt="2025-07-28T11:34:46.929" v="18077" actId="14100"/>
          <ac:cxnSpMkLst>
            <pc:docMk/>
            <pc:sldMk cId="3032582384" sldId="366"/>
            <ac:cxnSpMk id="44" creationId="{6A6DC634-CC8A-0530-AE8C-F1033F4B8189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8T11:29:49.677" v="18037" actId="14100"/>
        <pc:sldMkLst>
          <pc:docMk/>
          <pc:sldMk cId="4284439726" sldId="367"/>
        </pc:sldMkLst>
        <pc:spChg chg="mod">
          <ac:chgData name="Sanders Wang" userId="089d73b8-785c-4012-b931-81c632b6c9c7" providerId="ADAL" clId="{975E42F5-CDA0-4D4B-A234-FE49F872B870}" dt="2025-07-28T11:24:06.902" v="17952" actId="14100"/>
          <ac:spMkLst>
            <pc:docMk/>
            <pc:sldMk cId="4284439726" sldId="367"/>
            <ac:spMk id="2" creationId="{2F07045A-10D8-AFF5-AFB8-42F07D5F16D2}"/>
          </ac:spMkLst>
        </pc:spChg>
        <pc:spChg chg="mod">
          <ac:chgData name="Sanders Wang" userId="089d73b8-785c-4012-b931-81c632b6c9c7" providerId="ADAL" clId="{975E42F5-CDA0-4D4B-A234-FE49F872B870}" dt="2025-07-28T11:25:16.902" v="18018" actId="14100"/>
          <ac:spMkLst>
            <pc:docMk/>
            <pc:sldMk cId="4284439726" sldId="367"/>
            <ac:spMk id="7" creationId="{00D66719-6A6D-63B2-E1D7-A3BC4A9A9721}"/>
          </ac:spMkLst>
        </pc:spChg>
        <pc:spChg chg="mod">
          <ac:chgData name="Sanders Wang" userId="089d73b8-785c-4012-b931-81c632b6c9c7" providerId="ADAL" clId="{975E42F5-CDA0-4D4B-A234-FE49F872B870}" dt="2025-07-28T11:25:41.457" v="18021" actId="14100"/>
          <ac:spMkLst>
            <pc:docMk/>
            <pc:sldMk cId="4284439726" sldId="367"/>
            <ac:spMk id="8" creationId="{9210EA06-40F0-AAE6-99F1-D5CB29893542}"/>
          </ac:spMkLst>
        </pc:spChg>
        <pc:spChg chg="add mod">
          <ac:chgData name="Sanders Wang" userId="089d73b8-785c-4012-b931-81c632b6c9c7" providerId="ADAL" clId="{975E42F5-CDA0-4D4B-A234-FE49F872B870}" dt="2025-07-28T11:29:19.667" v="18031" actId="20577"/>
          <ac:spMkLst>
            <pc:docMk/>
            <pc:sldMk cId="4284439726" sldId="367"/>
            <ac:spMk id="19" creationId="{F4390DB2-4731-D1C3-F97E-35E06DF5FCCF}"/>
          </ac:spMkLst>
        </pc:spChg>
        <pc:cxnChg chg="add mod">
          <ac:chgData name="Sanders Wang" userId="089d73b8-785c-4012-b931-81c632b6c9c7" providerId="ADAL" clId="{975E42F5-CDA0-4D4B-A234-FE49F872B870}" dt="2025-07-28T11:25:16.902" v="18018" actId="14100"/>
          <ac:cxnSpMkLst>
            <pc:docMk/>
            <pc:sldMk cId="4284439726" sldId="367"/>
            <ac:cxnSpMk id="10" creationId="{BE5F6935-CED3-3012-4ABC-EDD61FE4CFDD}"/>
          </ac:cxnSpMkLst>
        </pc:cxnChg>
        <pc:cxnChg chg="add mod">
          <ac:chgData name="Sanders Wang" userId="089d73b8-785c-4012-b931-81c632b6c9c7" providerId="ADAL" clId="{975E42F5-CDA0-4D4B-A234-FE49F872B870}" dt="2025-07-28T11:25:50.649" v="18024" actId="14100"/>
          <ac:cxnSpMkLst>
            <pc:docMk/>
            <pc:sldMk cId="4284439726" sldId="367"/>
            <ac:cxnSpMk id="14" creationId="{1104D1A8-C9D9-C836-10F8-1B348C50BEB4}"/>
          </ac:cxnSpMkLst>
        </pc:cxnChg>
        <pc:cxnChg chg="add mod">
          <ac:chgData name="Sanders Wang" userId="089d73b8-785c-4012-b931-81c632b6c9c7" providerId="ADAL" clId="{975E42F5-CDA0-4D4B-A234-FE49F872B870}" dt="2025-07-28T11:29:35.125" v="18034" actId="14100"/>
          <ac:cxnSpMkLst>
            <pc:docMk/>
            <pc:sldMk cId="4284439726" sldId="367"/>
            <ac:cxnSpMk id="20" creationId="{9AED9EB4-D857-1B4A-94E4-19C8FD12B7B7}"/>
          </ac:cxnSpMkLst>
        </pc:cxnChg>
        <pc:cxnChg chg="add mod">
          <ac:chgData name="Sanders Wang" userId="089d73b8-785c-4012-b931-81c632b6c9c7" providerId="ADAL" clId="{975E42F5-CDA0-4D4B-A234-FE49F872B870}" dt="2025-07-28T11:29:49.677" v="18037" actId="14100"/>
          <ac:cxnSpMkLst>
            <pc:docMk/>
            <pc:sldMk cId="4284439726" sldId="367"/>
            <ac:cxnSpMk id="23" creationId="{41BDCAC4-795E-CA0D-3457-4CD54CC05818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8-05T19:01:30.460" v="18398" actId="1076"/>
        <pc:sldMkLst>
          <pc:docMk/>
          <pc:sldMk cId="3787908456" sldId="368"/>
        </pc:sldMkLst>
        <pc:spChg chg="add mod">
          <ac:chgData name="Sanders Wang" userId="089d73b8-785c-4012-b931-81c632b6c9c7" providerId="ADAL" clId="{975E42F5-CDA0-4D4B-A234-FE49F872B870}" dt="2025-08-05T19:01:30.460" v="18398" actId="1076"/>
          <ac:spMkLst>
            <pc:docMk/>
            <pc:sldMk cId="3787908456" sldId="368"/>
            <ac:spMk id="10" creationId="{7BCD1E8B-9CFA-A1F0-9897-3F42349EDC06}"/>
          </ac:spMkLst>
        </pc:spChg>
        <pc:picChg chg="add mod">
          <ac:chgData name="Sanders Wang" userId="089d73b8-785c-4012-b931-81c632b6c9c7" providerId="ADAL" clId="{975E42F5-CDA0-4D4B-A234-FE49F872B870}" dt="2025-08-05T18:34:20.080" v="18333" actId="1076"/>
          <ac:picMkLst>
            <pc:docMk/>
            <pc:sldMk cId="3787908456" sldId="368"/>
            <ac:picMk id="2" creationId="{6A36C1F2-4805-5235-165F-D9D00F4BC25D}"/>
          </ac:picMkLst>
        </pc:picChg>
        <pc:picChg chg="add mod">
          <ac:chgData name="Sanders Wang" userId="089d73b8-785c-4012-b931-81c632b6c9c7" providerId="ADAL" clId="{975E42F5-CDA0-4D4B-A234-FE49F872B870}" dt="2025-08-05T18:34:16.218" v="18332" actId="1076"/>
          <ac:picMkLst>
            <pc:docMk/>
            <pc:sldMk cId="3787908456" sldId="368"/>
            <ac:picMk id="3" creationId="{D1618C44-D0F8-C7FB-348C-7133C624496E}"/>
          </ac:picMkLst>
        </pc:picChg>
        <pc:picChg chg="add mod ord">
          <ac:chgData name="Sanders Wang" userId="089d73b8-785c-4012-b931-81c632b6c9c7" providerId="ADAL" clId="{975E42F5-CDA0-4D4B-A234-FE49F872B870}" dt="2025-08-05T18:34:49.703" v="18337" actId="166"/>
          <ac:picMkLst>
            <pc:docMk/>
            <pc:sldMk cId="3787908456" sldId="368"/>
            <ac:picMk id="4" creationId="{F8C7F34F-EB33-E790-2D39-16D0FA39582C}"/>
          </ac:picMkLst>
        </pc:picChg>
        <pc:picChg chg="add mod">
          <ac:chgData name="Sanders Wang" userId="089d73b8-785c-4012-b931-81c632b6c9c7" providerId="ADAL" clId="{975E42F5-CDA0-4D4B-A234-FE49F872B870}" dt="2025-08-05T18:34:46.106" v="18336" actId="1076"/>
          <ac:picMkLst>
            <pc:docMk/>
            <pc:sldMk cId="3787908456" sldId="368"/>
            <ac:picMk id="5" creationId="{29E9F354-6F94-75F2-97EB-2A91CC28FB28}"/>
          </ac:picMkLst>
        </pc:picChg>
        <pc:picChg chg="add mod">
          <ac:chgData name="Sanders Wang" userId="089d73b8-785c-4012-b931-81c632b6c9c7" providerId="ADAL" clId="{975E42F5-CDA0-4D4B-A234-FE49F872B870}" dt="2025-08-05T18:35:06.193" v="18339" actId="1076"/>
          <ac:picMkLst>
            <pc:docMk/>
            <pc:sldMk cId="3787908456" sldId="368"/>
            <ac:picMk id="6" creationId="{FB2AB388-A270-4CCD-5B9A-766FB5C9362D}"/>
          </ac:picMkLst>
        </pc:picChg>
        <pc:picChg chg="add mod">
          <ac:chgData name="Sanders Wang" userId="089d73b8-785c-4012-b931-81c632b6c9c7" providerId="ADAL" clId="{975E42F5-CDA0-4D4B-A234-FE49F872B870}" dt="2025-08-05T18:35:20.691" v="18341" actId="1076"/>
          <ac:picMkLst>
            <pc:docMk/>
            <pc:sldMk cId="3787908456" sldId="368"/>
            <ac:picMk id="7" creationId="{1C4D014F-C320-E7E7-CD81-8023AAB046E2}"/>
          </ac:picMkLst>
        </pc:picChg>
        <pc:picChg chg="add mod">
          <ac:chgData name="Sanders Wang" userId="089d73b8-785c-4012-b931-81c632b6c9c7" providerId="ADAL" clId="{975E42F5-CDA0-4D4B-A234-FE49F872B870}" dt="2025-08-05T18:35:54.490" v="18343" actId="1076"/>
          <ac:picMkLst>
            <pc:docMk/>
            <pc:sldMk cId="3787908456" sldId="368"/>
            <ac:picMk id="8" creationId="{216E20FF-FA32-92D7-A782-A504473D02D8}"/>
          </ac:picMkLst>
        </pc:picChg>
        <pc:picChg chg="add mod">
          <ac:chgData name="Sanders Wang" userId="089d73b8-785c-4012-b931-81c632b6c9c7" providerId="ADAL" clId="{975E42F5-CDA0-4D4B-A234-FE49F872B870}" dt="2025-08-05T18:35:57.777" v="18344" actId="571"/>
          <ac:picMkLst>
            <pc:docMk/>
            <pc:sldMk cId="3787908456" sldId="368"/>
            <ac:picMk id="9" creationId="{9260FFB9-ED1D-0A4B-434B-2B838568489E}"/>
          </ac:picMkLst>
        </pc:picChg>
        <pc:picChg chg="add">
          <ac:chgData name="Sanders Wang" userId="089d73b8-785c-4012-b931-81c632b6c9c7" providerId="ADAL" clId="{975E42F5-CDA0-4D4B-A234-FE49F872B870}" dt="2025-08-05T18:31:04.678" v="18328"/>
          <ac:picMkLst>
            <pc:docMk/>
            <pc:sldMk cId="3787908456" sldId="368"/>
            <ac:picMk id="1028" creationId="{0F675AFA-D40F-4CD8-056E-361AC427FA40}"/>
          </ac:picMkLst>
        </pc:picChg>
      </pc:sldChg>
      <pc:sldChg chg="addSp modSp new mod">
        <pc:chgData name="Sanders Wang" userId="089d73b8-785c-4012-b931-81c632b6c9c7" providerId="ADAL" clId="{975E42F5-CDA0-4D4B-A234-FE49F872B870}" dt="2025-08-05T18:55:36.587" v="18392" actId="14100"/>
        <pc:sldMkLst>
          <pc:docMk/>
          <pc:sldMk cId="1268186427" sldId="369"/>
        </pc:sldMkLst>
        <pc:picChg chg="add mod">
          <ac:chgData name="Sanders Wang" userId="089d73b8-785c-4012-b931-81c632b6c9c7" providerId="ADAL" clId="{975E42F5-CDA0-4D4B-A234-FE49F872B870}" dt="2025-08-05T18:51:58.996" v="18360" actId="1076"/>
          <ac:picMkLst>
            <pc:docMk/>
            <pc:sldMk cId="1268186427" sldId="369"/>
            <ac:picMk id="3" creationId="{DC1DDBAA-3110-8C84-B9ED-64B4BAE94CE4}"/>
          </ac:picMkLst>
        </pc:picChg>
        <pc:picChg chg="add mod">
          <ac:chgData name="Sanders Wang" userId="089d73b8-785c-4012-b931-81c632b6c9c7" providerId="ADAL" clId="{975E42F5-CDA0-4D4B-A234-FE49F872B870}" dt="2025-08-05T18:53:36.960" v="18372" actId="207"/>
          <ac:picMkLst>
            <pc:docMk/>
            <pc:sldMk cId="1268186427" sldId="369"/>
            <ac:picMk id="5" creationId="{5349A7FC-4B0D-2420-6E6F-56505150486C}"/>
          </ac:picMkLst>
        </pc:picChg>
        <pc:picChg chg="add mod">
          <ac:chgData name="Sanders Wang" userId="089d73b8-785c-4012-b931-81c632b6c9c7" providerId="ADAL" clId="{975E42F5-CDA0-4D4B-A234-FE49F872B870}" dt="2025-08-05T18:52:42.640" v="18367" actId="1076"/>
          <ac:picMkLst>
            <pc:docMk/>
            <pc:sldMk cId="1268186427" sldId="369"/>
            <ac:picMk id="9" creationId="{B1E52B83-51D0-1632-25E8-24C779266EA6}"/>
          </ac:picMkLst>
        </pc:picChg>
        <pc:picChg chg="add mod">
          <ac:chgData name="Sanders Wang" userId="089d73b8-785c-4012-b931-81c632b6c9c7" providerId="ADAL" clId="{975E42F5-CDA0-4D4B-A234-FE49F872B870}" dt="2025-08-05T18:52:34.414" v="18365" actId="1076"/>
          <ac:picMkLst>
            <pc:docMk/>
            <pc:sldMk cId="1268186427" sldId="369"/>
            <ac:picMk id="2050" creationId="{8BBBD8B3-F3AA-37CD-C775-642B29772FB4}"/>
          </ac:picMkLst>
        </pc:picChg>
        <pc:cxnChg chg="add mod">
          <ac:chgData name="Sanders Wang" userId="089d73b8-785c-4012-b931-81c632b6c9c7" providerId="ADAL" clId="{975E42F5-CDA0-4D4B-A234-FE49F872B870}" dt="2025-08-05T18:52:27.836" v="18363" actId="14100"/>
          <ac:cxnSpMkLst>
            <pc:docMk/>
            <pc:sldMk cId="1268186427" sldId="369"/>
            <ac:cxnSpMk id="7" creationId="{749CFE7B-9EA8-3B1B-7735-34A89E14D56C}"/>
          </ac:cxnSpMkLst>
        </pc:cxnChg>
        <pc:cxnChg chg="add mod">
          <ac:chgData name="Sanders Wang" userId="089d73b8-785c-4012-b931-81c632b6c9c7" providerId="ADAL" clId="{975E42F5-CDA0-4D4B-A234-FE49F872B870}" dt="2025-08-05T18:55:27.247" v="18390" actId="14100"/>
          <ac:cxnSpMkLst>
            <pc:docMk/>
            <pc:sldMk cId="1268186427" sldId="369"/>
            <ac:cxnSpMk id="11" creationId="{8517FEA7-5A96-9EE6-583F-2D36D3F76999}"/>
          </ac:cxnSpMkLst>
        </pc:cxnChg>
        <pc:cxnChg chg="add mod">
          <ac:chgData name="Sanders Wang" userId="089d73b8-785c-4012-b931-81c632b6c9c7" providerId="ADAL" clId="{975E42F5-CDA0-4D4B-A234-FE49F872B870}" dt="2025-08-05T18:54:27.666" v="18378" actId="14100"/>
          <ac:cxnSpMkLst>
            <pc:docMk/>
            <pc:sldMk cId="1268186427" sldId="369"/>
            <ac:cxnSpMk id="13" creationId="{7C9D981E-548D-604E-61BF-766ABA58ED21}"/>
          </ac:cxnSpMkLst>
        </pc:cxnChg>
        <pc:cxnChg chg="add mod">
          <ac:chgData name="Sanders Wang" userId="089d73b8-785c-4012-b931-81c632b6c9c7" providerId="ADAL" clId="{975E42F5-CDA0-4D4B-A234-FE49F872B870}" dt="2025-08-05T18:54:42.332" v="18381" actId="14100"/>
          <ac:cxnSpMkLst>
            <pc:docMk/>
            <pc:sldMk cId="1268186427" sldId="369"/>
            <ac:cxnSpMk id="15" creationId="{FB0D55DB-48CC-F1D3-BA33-2D21EC994ACC}"/>
          </ac:cxnSpMkLst>
        </pc:cxnChg>
        <pc:cxnChg chg="add mod">
          <ac:chgData name="Sanders Wang" userId="089d73b8-785c-4012-b931-81c632b6c9c7" providerId="ADAL" clId="{975E42F5-CDA0-4D4B-A234-FE49F872B870}" dt="2025-08-05T18:55:02.637" v="18385" actId="14100"/>
          <ac:cxnSpMkLst>
            <pc:docMk/>
            <pc:sldMk cId="1268186427" sldId="369"/>
            <ac:cxnSpMk id="18" creationId="{4841044A-CA13-65A6-3757-5CAEA1CBB087}"/>
          </ac:cxnSpMkLst>
        </pc:cxnChg>
        <pc:cxnChg chg="add mod">
          <ac:chgData name="Sanders Wang" userId="089d73b8-785c-4012-b931-81c632b6c9c7" providerId="ADAL" clId="{975E42F5-CDA0-4D4B-A234-FE49F872B870}" dt="2025-08-05T18:55:14.943" v="18389" actId="14100"/>
          <ac:cxnSpMkLst>
            <pc:docMk/>
            <pc:sldMk cId="1268186427" sldId="369"/>
            <ac:cxnSpMk id="21" creationId="{754587E3-CC24-9666-CAC7-5A6A5202E1E5}"/>
          </ac:cxnSpMkLst>
        </pc:cxnChg>
        <pc:cxnChg chg="add mod">
          <ac:chgData name="Sanders Wang" userId="089d73b8-785c-4012-b931-81c632b6c9c7" providerId="ADAL" clId="{975E42F5-CDA0-4D4B-A234-FE49F872B870}" dt="2025-08-05T18:55:36.587" v="18392" actId="14100"/>
          <ac:cxnSpMkLst>
            <pc:docMk/>
            <pc:sldMk cId="1268186427" sldId="369"/>
            <ac:cxnSpMk id="26" creationId="{07111F91-437F-382C-3D00-796AF7C1A7C9}"/>
          </ac:cxnSpMkLst>
        </pc:cxnChg>
      </pc:sldChg>
      <pc:sldChg chg="addSp new ord">
        <pc:chgData name="Sanders Wang" userId="089d73b8-785c-4012-b931-81c632b6c9c7" providerId="ADAL" clId="{975E42F5-CDA0-4D4B-A234-FE49F872B870}" dt="2025-08-05T19:00:39.398" v="18396"/>
        <pc:sldMkLst>
          <pc:docMk/>
          <pc:sldMk cId="2465481407" sldId="370"/>
        </pc:sldMkLst>
        <pc:picChg chg="add">
          <ac:chgData name="Sanders Wang" userId="089d73b8-785c-4012-b931-81c632b6c9c7" providerId="ADAL" clId="{975E42F5-CDA0-4D4B-A234-FE49F872B870}" dt="2025-08-05T19:00:39.398" v="18396"/>
          <ac:picMkLst>
            <pc:docMk/>
            <pc:sldMk cId="2465481407" sldId="370"/>
            <ac:picMk id="3074" creationId="{4D5C61C7-9F73-D44A-EC33-174366719AA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5T20:12:29.110" v="19053" actId="5793"/>
        <pc:sldMkLst>
          <pc:docMk/>
          <pc:sldMk cId="1867717200" sldId="371"/>
        </pc:sldMkLst>
        <pc:spChg chg="add mod">
          <ac:chgData name="Sanders Wang" userId="089d73b8-785c-4012-b931-81c632b6c9c7" providerId="ADAL" clId="{975E42F5-CDA0-4D4B-A234-FE49F872B870}" dt="2025-08-05T19:39:58.808" v="18448" actId="1076"/>
          <ac:spMkLst>
            <pc:docMk/>
            <pc:sldMk cId="1867717200" sldId="371"/>
            <ac:spMk id="11" creationId="{87C617D8-9287-DA5F-1D99-26A7A8BA2E3B}"/>
          </ac:spMkLst>
        </pc:spChg>
        <pc:spChg chg="add mod">
          <ac:chgData name="Sanders Wang" userId="089d73b8-785c-4012-b931-81c632b6c9c7" providerId="ADAL" clId="{975E42F5-CDA0-4D4B-A234-FE49F872B870}" dt="2025-08-05T19:40:14.950" v="18477" actId="20577"/>
          <ac:spMkLst>
            <pc:docMk/>
            <pc:sldMk cId="1867717200" sldId="371"/>
            <ac:spMk id="16" creationId="{CA8B7842-5DFE-CE65-4AB9-AA54BCC5DC7B}"/>
          </ac:spMkLst>
        </pc:spChg>
        <pc:spChg chg="add mod">
          <ac:chgData name="Sanders Wang" userId="089d73b8-785c-4012-b931-81c632b6c9c7" providerId="ADAL" clId="{975E42F5-CDA0-4D4B-A234-FE49F872B870}" dt="2025-08-05T20:09:54.728" v="18993" actId="1076"/>
          <ac:spMkLst>
            <pc:docMk/>
            <pc:sldMk cId="1867717200" sldId="371"/>
            <ac:spMk id="78" creationId="{DCC0D9F3-5C12-5C1D-27E7-6FBBEF8BB066}"/>
          </ac:spMkLst>
        </pc:spChg>
        <pc:spChg chg="add mod">
          <ac:chgData name="Sanders Wang" userId="089d73b8-785c-4012-b931-81c632b6c9c7" providerId="ADAL" clId="{975E42F5-CDA0-4D4B-A234-FE49F872B870}" dt="2025-08-05T19:48:48.423" v="18628" actId="14100"/>
          <ac:spMkLst>
            <pc:docMk/>
            <pc:sldMk cId="1867717200" sldId="371"/>
            <ac:spMk id="96" creationId="{52B72335-E6A7-AC78-B96B-021E5B431650}"/>
          </ac:spMkLst>
        </pc:spChg>
        <pc:spChg chg="add mod">
          <ac:chgData name="Sanders Wang" userId="089d73b8-785c-4012-b931-81c632b6c9c7" providerId="ADAL" clId="{975E42F5-CDA0-4D4B-A234-FE49F872B870}" dt="2025-08-05T19:49:15.414" v="18661" actId="1076"/>
          <ac:spMkLst>
            <pc:docMk/>
            <pc:sldMk cId="1867717200" sldId="371"/>
            <ac:spMk id="97" creationId="{959EF3D4-CDAA-5671-839A-FC1E744587C6}"/>
          </ac:spMkLst>
        </pc:spChg>
        <pc:spChg chg="add mod">
          <ac:chgData name="Sanders Wang" userId="089d73b8-785c-4012-b931-81c632b6c9c7" providerId="ADAL" clId="{975E42F5-CDA0-4D4B-A234-FE49F872B870}" dt="2025-08-05T19:50:47.751" v="18733" actId="1076"/>
          <ac:spMkLst>
            <pc:docMk/>
            <pc:sldMk cId="1867717200" sldId="371"/>
            <ac:spMk id="108" creationId="{15E07C51-0353-48B7-9877-D6E3D00D60E5}"/>
          </ac:spMkLst>
        </pc:spChg>
        <pc:spChg chg="add mod">
          <ac:chgData name="Sanders Wang" userId="089d73b8-785c-4012-b931-81c632b6c9c7" providerId="ADAL" clId="{975E42F5-CDA0-4D4B-A234-FE49F872B870}" dt="2025-08-05T19:53:28.885" v="18770" actId="1076"/>
          <ac:spMkLst>
            <pc:docMk/>
            <pc:sldMk cId="1867717200" sldId="371"/>
            <ac:spMk id="121" creationId="{0F965CE4-6E93-9A9C-8B5D-EB005102B281}"/>
          </ac:spMkLst>
        </pc:spChg>
        <pc:spChg chg="add mod">
          <ac:chgData name="Sanders Wang" userId="089d73b8-785c-4012-b931-81c632b6c9c7" providerId="ADAL" clId="{975E42F5-CDA0-4D4B-A234-FE49F872B870}" dt="2025-08-05T19:59:07.924" v="18813" actId="14100"/>
          <ac:spMkLst>
            <pc:docMk/>
            <pc:sldMk cId="1867717200" sldId="371"/>
            <ac:spMk id="149" creationId="{50EC6A1D-DEF3-2F2D-BCF9-4F69D8477AE5}"/>
          </ac:spMkLst>
        </pc:spChg>
        <pc:spChg chg="add mod">
          <ac:chgData name="Sanders Wang" userId="089d73b8-785c-4012-b931-81c632b6c9c7" providerId="ADAL" clId="{975E42F5-CDA0-4D4B-A234-FE49F872B870}" dt="2025-08-05T20:12:29.110" v="19053" actId="5793"/>
          <ac:spMkLst>
            <pc:docMk/>
            <pc:sldMk cId="1867717200" sldId="371"/>
            <ac:spMk id="150" creationId="{2226E783-1896-0398-D0A2-9B6DBB26DAD1}"/>
          </ac:spMkLst>
        </pc:spChg>
        <pc:spChg chg="add mod">
          <ac:chgData name="Sanders Wang" userId="089d73b8-785c-4012-b931-81c632b6c9c7" providerId="ADAL" clId="{975E42F5-CDA0-4D4B-A234-FE49F872B870}" dt="2025-08-05T20:00:23.600" v="18872" actId="14100"/>
          <ac:spMkLst>
            <pc:docMk/>
            <pc:sldMk cId="1867717200" sldId="371"/>
            <ac:spMk id="151" creationId="{31618323-7169-5D87-BD04-60E24ACE7FB2}"/>
          </ac:spMkLst>
        </pc:spChg>
        <pc:spChg chg="add mod">
          <ac:chgData name="Sanders Wang" userId="089d73b8-785c-4012-b931-81c632b6c9c7" providerId="ADAL" clId="{975E42F5-CDA0-4D4B-A234-FE49F872B870}" dt="2025-08-05T20:01:01.976" v="18918" actId="1076"/>
          <ac:spMkLst>
            <pc:docMk/>
            <pc:sldMk cId="1867717200" sldId="371"/>
            <ac:spMk id="152" creationId="{459F962F-A3A5-E802-8756-D40F6EF477FF}"/>
          </ac:spMkLst>
        </pc:spChg>
        <pc:spChg chg="add mod">
          <ac:chgData name="Sanders Wang" userId="089d73b8-785c-4012-b931-81c632b6c9c7" providerId="ADAL" clId="{975E42F5-CDA0-4D4B-A234-FE49F872B870}" dt="2025-08-05T20:10:07.120" v="18995" actId="14100"/>
          <ac:spMkLst>
            <pc:docMk/>
            <pc:sldMk cId="1867717200" sldId="371"/>
            <ac:spMk id="168" creationId="{064AB26A-52EA-566C-C339-68648FFD06F6}"/>
          </ac:spMkLst>
        </pc:spChg>
        <pc:spChg chg="add mod">
          <ac:chgData name="Sanders Wang" userId="089d73b8-785c-4012-b931-81c632b6c9c7" providerId="ADAL" clId="{975E42F5-CDA0-4D4B-A234-FE49F872B870}" dt="2025-08-05T20:10:40.580" v="19011" actId="20577"/>
          <ac:spMkLst>
            <pc:docMk/>
            <pc:sldMk cId="1867717200" sldId="371"/>
            <ac:spMk id="169" creationId="{5D317AAE-6908-06D6-6B26-36AD1254EC3C}"/>
          </ac:spMkLst>
        </pc:spChg>
        <pc:picChg chg="add mod">
          <ac:chgData name="Sanders Wang" userId="089d73b8-785c-4012-b931-81c632b6c9c7" providerId="ADAL" clId="{975E42F5-CDA0-4D4B-A234-FE49F872B870}" dt="2025-08-05T19:38:14.106" v="18405" actId="1076"/>
          <ac:picMkLst>
            <pc:docMk/>
            <pc:sldMk cId="1867717200" sldId="371"/>
            <ac:picMk id="3" creationId="{895FF02C-1A7D-6954-4B1B-577D300D733F}"/>
          </ac:picMkLst>
        </pc:picChg>
        <pc:picChg chg="add mod">
          <ac:chgData name="Sanders Wang" userId="089d73b8-785c-4012-b931-81c632b6c9c7" providerId="ADAL" clId="{975E42F5-CDA0-4D4B-A234-FE49F872B870}" dt="2025-08-05T19:39:09.764" v="18420" actId="1076"/>
          <ac:picMkLst>
            <pc:docMk/>
            <pc:sldMk cId="1867717200" sldId="371"/>
            <ac:picMk id="5" creationId="{CFB90C41-A17F-1A62-C41B-55BEBC1C1540}"/>
          </ac:picMkLst>
        </pc:picChg>
        <pc:picChg chg="add mod">
          <ac:chgData name="Sanders Wang" userId="089d73b8-785c-4012-b931-81c632b6c9c7" providerId="ADAL" clId="{975E42F5-CDA0-4D4B-A234-FE49F872B870}" dt="2025-08-05T19:39:03.319" v="18419" actId="1076"/>
          <ac:picMkLst>
            <pc:docMk/>
            <pc:sldMk cId="1867717200" sldId="371"/>
            <ac:picMk id="8" creationId="{09103A31-1F63-B0AF-26B9-5F0A93E65E08}"/>
          </ac:picMkLst>
        </pc:picChg>
        <pc:picChg chg="add mod">
          <ac:chgData name="Sanders Wang" userId="089d73b8-785c-4012-b931-81c632b6c9c7" providerId="ADAL" clId="{975E42F5-CDA0-4D4B-A234-FE49F872B870}" dt="2025-08-05T19:39:42.533" v="18443" actId="571"/>
          <ac:picMkLst>
            <pc:docMk/>
            <pc:sldMk cId="1867717200" sldId="371"/>
            <ac:picMk id="12" creationId="{30B57B6B-7193-D081-482C-B2BFDEF5A730}"/>
          </ac:picMkLst>
        </pc:picChg>
        <pc:picChg chg="add mod">
          <ac:chgData name="Sanders Wang" userId="089d73b8-785c-4012-b931-81c632b6c9c7" providerId="ADAL" clId="{975E42F5-CDA0-4D4B-A234-FE49F872B870}" dt="2025-08-05T19:41:16.990" v="18488" actId="1076"/>
          <ac:picMkLst>
            <pc:docMk/>
            <pc:sldMk cId="1867717200" sldId="371"/>
            <ac:picMk id="20" creationId="{38F36055-2B7D-AA83-A532-540B36569050}"/>
          </ac:picMkLst>
        </pc:picChg>
        <pc:picChg chg="add mod">
          <ac:chgData name="Sanders Wang" userId="089d73b8-785c-4012-b931-81c632b6c9c7" providerId="ADAL" clId="{975E42F5-CDA0-4D4B-A234-FE49F872B870}" dt="2025-08-05T19:44:30.418" v="18543" actId="1076"/>
          <ac:picMkLst>
            <pc:docMk/>
            <pc:sldMk cId="1867717200" sldId="371"/>
            <ac:picMk id="24" creationId="{BD82CA9E-A9F1-E4E8-6F33-8E540ABB7BD1}"/>
          </ac:picMkLst>
        </pc:picChg>
        <pc:picChg chg="add mod">
          <ac:chgData name="Sanders Wang" userId="089d73b8-785c-4012-b931-81c632b6c9c7" providerId="ADAL" clId="{975E42F5-CDA0-4D4B-A234-FE49F872B870}" dt="2025-08-05T19:41:24.581" v="18491" actId="571"/>
          <ac:picMkLst>
            <pc:docMk/>
            <pc:sldMk cId="1867717200" sldId="371"/>
            <ac:picMk id="25" creationId="{B95A9BF8-1E31-6255-F6C4-543689DAADF1}"/>
          </ac:picMkLst>
        </pc:picChg>
        <pc:picChg chg="add mod">
          <ac:chgData name="Sanders Wang" userId="089d73b8-785c-4012-b931-81c632b6c9c7" providerId="ADAL" clId="{975E42F5-CDA0-4D4B-A234-FE49F872B870}" dt="2025-08-05T19:41:27.215" v="18492" actId="571"/>
          <ac:picMkLst>
            <pc:docMk/>
            <pc:sldMk cId="1867717200" sldId="371"/>
            <ac:picMk id="26" creationId="{521F28D0-8FFC-D3C2-6CE3-411298CFCA70}"/>
          </ac:picMkLst>
        </pc:picChg>
        <pc:picChg chg="add mod">
          <ac:chgData name="Sanders Wang" userId="089d73b8-785c-4012-b931-81c632b6c9c7" providerId="ADAL" clId="{975E42F5-CDA0-4D4B-A234-FE49F872B870}" dt="2025-08-05T19:41:29.656" v="18493" actId="571"/>
          <ac:picMkLst>
            <pc:docMk/>
            <pc:sldMk cId="1867717200" sldId="371"/>
            <ac:picMk id="27" creationId="{01633569-EE29-21A0-2B4C-A61C1318E80B}"/>
          </ac:picMkLst>
        </pc:picChg>
        <pc:picChg chg="add mod">
          <ac:chgData name="Sanders Wang" userId="089d73b8-785c-4012-b931-81c632b6c9c7" providerId="ADAL" clId="{975E42F5-CDA0-4D4B-A234-FE49F872B870}" dt="2025-08-05T19:44:11.608" v="18540" actId="1076"/>
          <ac:picMkLst>
            <pc:docMk/>
            <pc:sldMk cId="1867717200" sldId="371"/>
            <ac:picMk id="55" creationId="{B1F4CB9B-8D98-608C-C8F1-CB53CC2B207B}"/>
          </ac:picMkLst>
        </pc:picChg>
        <pc:picChg chg="add mod">
          <ac:chgData name="Sanders Wang" userId="089d73b8-785c-4012-b931-81c632b6c9c7" providerId="ADAL" clId="{975E42F5-CDA0-4D4B-A234-FE49F872B870}" dt="2025-08-05T19:45:44.291" v="18564" actId="1076"/>
          <ac:picMkLst>
            <pc:docMk/>
            <pc:sldMk cId="1867717200" sldId="371"/>
            <ac:picMk id="80" creationId="{8421F533-110B-7946-7C26-604C8F9EAAB6}"/>
          </ac:picMkLst>
        </pc:picChg>
        <pc:picChg chg="add mod">
          <ac:chgData name="Sanders Wang" userId="089d73b8-785c-4012-b931-81c632b6c9c7" providerId="ADAL" clId="{975E42F5-CDA0-4D4B-A234-FE49F872B870}" dt="2025-08-05T19:45:51.771" v="18566" actId="1076"/>
          <ac:picMkLst>
            <pc:docMk/>
            <pc:sldMk cId="1867717200" sldId="371"/>
            <ac:picMk id="82" creationId="{F096CA78-B7ED-9C2C-A807-3DEFC6F7A14F}"/>
          </ac:picMkLst>
        </pc:picChg>
        <pc:picChg chg="add mod">
          <ac:chgData name="Sanders Wang" userId="089d73b8-785c-4012-b931-81c632b6c9c7" providerId="ADAL" clId="{975E42F5-CDA0-4D4B-A234-FE49F872B870}" dt="2025-08-05T19:47:59.138" v="18598" actId="1076"/>
          <ac:picMkLst>
            <pc:docMk/>
            <pc:sldMk cId="1867717200" sldId="371"/>
            <ac:picMk id="84" creationId="{0B310FFD-2DEF-57B6-D563-DB66340B6316}"/>
          </ac:picMkLst>
        </pc:picChg>
        <pc:picChg chg="add mod">
          <ac:chgData name="Sanders Wang" userId="089d73b8-785c-4012-b931-81c632b6c9c7" providerId="ADAL" clId="{975E42F5-CDA0-4D4B-A234-FE49F872B870}" dt="2025-08-05T19:47:53.877" v="18595" actId="1076"/>
          <ac:picMkLst>
            <pc:docMk/>
            <pc:sldMk cId="1867717200" sldId="371"/>
            <ac:picMk id="86" creationId="{22971AA0-4A6E-2C99-82B5-DCECE7F0F8F1}"/>
          </ac:picMkLst>
        </pc:picChg>
        <pc:picChg chg="add mod">
          <ac:chgData name="Sanders Wang" userId="089d73b8-785c-4012-b931-81c632b6c9c7" providerId="ADAL" clId="{975E42F5-CDA0-4D4B-A234-FE49F872B870}" dt="2025-08-05T19:48:01.341" v="18599" actId="1076"/>
          <ac:picMkLst>
            <pc:docMk/>
            <pc:sldMk cId="1867717200" sldId="371"/>
            <ac:picMk id="87" creationId="{CFB5EC9C-2B92-055B-33C6-94E600378D4D}"/>
          </ac:picMkLst>
        </pc:picChg>
        <pc:picChg chg="add mod">
          <ac:chgData name="Sanders Wang" userId="089d73b8-785c-4012-b931-81c632b6c9c7" providerId="ADAL" clId="{975E42F5-CDA0-4D4B-A234-FE49F872B870}" dt="2025-08-05T19:47:55.306" v="18596" actId="1076"/>
          <ac:picMkLst>
            <pc:docMk/>
            <pc:sldMk cId="1867717200" sldId="371"/>
            <ac:picMk id="88" creationId="{6E3C40F8-BAB2-DE6D-0559-20870DDA8A7F}"/>
          </ac:picMkLst>
        </pc:picChg>
        <pc:picChg chg="add mod">
          <ac:chgData name="Sanders Wang" userId="089d73b8-785c-4012-b931-81c632b6c9c7" providerId="ADAL" clId="{975E42F5-CDA0-4D4B-A234-FE49F872B870}" dt="2025-08-05T19:47:57.371" v="18597" actId="1076"/>
          <ac:picMkLst>
            <pc:docMk/>
            <pc:sldMk cId="1867717200" sldId="371"/>
            <ac:picMk id="90" creationId="{C25A6778-A396-8DA1-AEFF-2132DB54693F}"/>
          </ac:picMkLst>
        </pc:picChg>
        <pc:picChg chg="add mod">
          <ac:chgData name="Sanders Wang" userId="089d73b8-785c-4012-b931-81c632b6c9c7" providerId="ADAL" clId="{975E42F5-CDA0-4D4B-A234-FE49F872B870}" dt="2025-08-05T19:47:52.151" v="18594" actId="14100"/>
          <ac:picMkLst>
            <pc:docMk/>
            <pc:sldMk cId="1867717200" sldId="371"/>
            <ac:picMk id="93" creationId="{373F94C5-5587-3D53-6AA3-7C9DEC30A0DF}"/>
          </ac:picMkLst>
        </pc:picChg>
        <pc:picChg chg="add mod">
          <ac:chgData name="Sanders Wang" userId="089d73b8-785c-4012-b931-81c632b6c9c7" providerId="ADAL" clId="{975E42F5-CDA0-4D4B-A234-FE49F872B870}" dt="2025-08-05T19:48:08.037" v="18600" actId="571"/>
          <ac:picMkLst>
            <pc:docMk/>
            <pc:sldMk cId="1867717200" sldId="371"/>
            <ac:picMk id="94" creationId="{D3BD4EB0-C1BD-21A5-200E-C6130AE77720}"/>
          </ac:picMkLst>
        </pc:picChg>
        <pc:picChg chg="add mod">
          <ac:chgData name="Sanders Wang" userId="089d73b8-785c-4012-b931-81c632b6c9c7" providerId="ADAL" clId="{975E42F5-CDA0-4D4B-A234-FE49F872B870}" dt="2025-08-05T19:48:16.164" v="18601" actId="571"/>
          <ac:picMkLst>
            <pc:docMk/>
            <pc:sldMk cId="1867717200" sldId="371"/>
            <ac:picMk id="95" creationId="{6BCBA6E7-861B-044A-64F7-0889A0631378}"/>
          </ac:picMkLst>
        </pc:picChg>
        <pc:picChg chg="add mod">
          <ac:chgData name="Sanders Wang" userId="089d73b8-785c-4012-b931-81c632b6c9c7" providerId="ADAL" clId="{975E42F5-CDA0-4D4B-A234-FE49F872B870}" dt="2025-08-05T19:51:41.862" v="18743" actId="1076"/>
          <ac:picMkLst>
            <pc:docMk/>
            <pc:sldMk cId="1867717200" sldId="371"/>
            <ac:picMk id="112" creationId="{BB233D1E-8837-D3B5-8BC4-03C2966F1B0A}"/>
          </ac:picMkLst>
        </pc:picChg>
        <pc:picChg chg="add mod">
          <ac:chgData name="Sanders Wang" userId="089d73b8-785c-4012-b931-81c632b6c9c7" providerId="ADAL" clId="{975E42F5-CDA0-4D4B-A234-FE49F872B870}" dt="2025-08-05T19:51:57.770" v="18744" actId="571"/>
          <ac:picMkLst>
            <pc:docMk/>
            <pc:sldMk cId="1867717200" sldId="371"/>
            <ac:picMk id="114" creationId="{8F56DEC1-A43E-48C4-F058-B3612DE7E584}"/>
          </ac:picMkLst>
        </pc:picChg>
        <pc:picChg chg="add mod">
          <ac:chgData name="Sanders Wang" userId="089d73b8-785c-4012-b931-81c632b6c9c7" providerId="ADAL" clId="{975E42F5-CDA0-4D4B-A234-FE49F872B870}" dt="2025-08-05T19:53:33.679" v="18771" actId="1076"/>
          <ac:picMkLst>
            <pc:docMk/>
            <pc:sldMk cId="1867717200" sldId="371"/>
            <ac:picMk id="115" creationId="{C9BFC353-ECBB-C8B0-7F1F-7C84C054C0B0}"/>
          </ac:picMkLst>
        </pc:picChg>
        <pc:picChg chg="add mod">
          <ac:chgData name="Sanders Wang" userId="089d73b8-785c-4012-b931-81c632b6c9c7" providerId="ADAL" clId="{975E42F5-CDA0-4D4B-A234-FE49F872B870}" dt="2025-08-05T19:52:41.536" v="18757" actId="1076"/>
          <ac:picMkLst>
            <pc:docMk/>
            <pc:sldMk cId="1867717200" sldId="371"/>
            <ac:picMk id="117" creationId="{8D7954A9-217F-544A-7D4A-16FC17051D8A}"/>
          </ac:picMkLst>
        </pc:picChg>
        <pc:picChg chg="add mod ord">
          <ac:chgData name="Sanders Wang" userId="089d73b8-785c-4012-b931-81c632b6c9c7" providerId="ADAL" clId="{975E42F5-CDA0-4D4B-A234-FE49F872B870}" dt="2025-08-05T19:54:26.590" v="18782" actId="1076"/>
          <ac:picMkLst>
            <pc:docMk/>
            <pc:sldMk cId="1867717200" sldId="371"/>
            <ac:picMk id="125" creationId="{A29DD70E-E074-C169-117D-7A7ACD5AF608}"/>
          </ac:picMkLst>
        </pc:picChg>
        <pc:picChg chg="add mod">
          <ac:chgData name="Sanders Wang" userId="089d73b8-785c-4012-b931-81c632b6c9c7" providerId="ADAL" clId="{975E42F5-CDA0-4D4B-A234-FE49F872B870}" dt="2025-08-05T19:54:34.145" v="18783" actId="571"/>
          <ac:picMkLst>
            <pc:docMk/>
            <pc:sldMk cId="1867717200" sldId="371"/>
            <ac:picMk id="126" creationId="{1AB173B1-58AA-25CA-192D-BF7E71759C18}"/>
          </ac:picMkLst>
        </pc:picChg>
        <pc:picChg chg="add mod">
          <ac:chgData name="Sanders Wang" userId="089d73b8-785c-4012-b931-81c632b6c9c7" providerId="ADAL" clId="{975E42F5-CDA0-4D4B-A234-FE49F872B870}" dt="2025-08-05T19:56:01.743" v="18801" actId="1076"/>
          <ac:picMkLst>
            <pc:docMk/>
            <pc:sldMk cId="1867717200" sldId="371"/>
            <ac:picMk id="133" creationId="{354EC147-AD0B-863E-82AE-DB2222D57D82}"/>
          </ac:picMkLst>
        </pc:picChg>
        <pc:picChg chg="add mod">
          <ac:chgData name="Sanders Wang" userId="089d73b8-785c-4012-b931-81c632b6c9c7" providerId="ADAL" clId="{975E42F5-CDA0-4D4B-A234-FE49F872B870}" dt="2025-08-05T19:55:41.933" v="18794" actId="1076"/>
          <ac:picMkLst>
            <pc:docMk/>
            <pc:sldMk cId="1867717200" sldId="371"/>
            <ac:picMk id="135" creationId="{A9C03886-B479-AE44-5CF8-4683CF5224EE}"/>
          </ac:picMkLst>
        </pc:picChg>
        <pc:picChg chg="add mod">
          <ac:chgData name="Sanders Wang" userId="089d73b8-785c-4012-b931-81c632b6c9c7" providerId="ADAL" clId="{975E42F5-CDA0-4D4B-A234-FE49F872B870}" dt="2025-08-05T20:06:04.815" v="18931" actId="1076"/>
          <ac:picMkLst>
            <pc:docMk/>
            <pc:sldMk cId="1867717200" sldId="371"/>
            <ac:picMk id="156" creationId="{220097C2-2117-B35F-2E69-22A21507BC77}"/>
          </ac:picMkLst>
        </pc:picChg>
        <pc:cxnChg chg="add mod">
          <ac:chgData name="Sanders Wang" userId="089d73b8-785c-4012-b931-81c632b6c9c7" providerId="ADAL" clId="{975E42F5-CDA0-4D4B-A234-FE49F872B870}" dt="2025-08-05T19:41:16.990" v="18488" actId="1076"/>
          <ac:cxnSpMkLst>
            <pc:docMk/>
            <pc:sldMk cId="1867717200" sldId="371"/>
            <ac:cxnSpMk id="10" creationId="{A518769D-30F5-280B-CAE9-45FB06A1DAF8}"/>
          </ac:cxnSpMkLst>
        </pc:cxnChg>
        <pc:cxnChg chg="add mod">
          <ac:chgData name="Sanders Wang" userId="089d73b8-785c-4012-b931-81c632b6c9c7" providerId="ADAL" clId="{975E42F5-CDA0-4D4B-A234-FE49F872B870}" dt="2025-08-05T19:39:54.012" v="18447" actId="14100"/>
          <ac:cxnSpMkLst>
            <pc:docMk/>
            <pc:sldMk cId="1867717200" sldId="371"/>
            <ac:cxnSpMk id="13" creationId="{2D58E6A6-17F8-5674-534F-CD18B562DBB0}"/>
          </ac:cxnSpMkLst>
        </pc:cxnChg>
        <pc:cxnChg chg="add mod">
          <ac:chgData name="Sanders Wang" userId="089d73b8-785c-4012-b931-81c632b6c9c7" providerId="ADAL" clId="{975E42F5-CDA0-4D4B-A234-FE49F872B870}" dt="2025-08-05T19:40:38.215" v="18481" actId="1076"/>
          <ac:cxnSpMkLst>
            <pc:docMk/>
            <pc:sldMk cId="1867717200" sldId="371"/>
            <ac:cxnSpMk id="18" creationId="{92D336CE-1D77-5BB6-0DB5-54E2AF2D0A63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28" creationId="{90DD5ED4-1C02-9CDD-A9AE-FBD6A8014002}"/>
          </ac:cxnSpMkLst>
        </pc:cxnChg>
        <pc:cxnChg chg="add mod">
          <ac:chgData name="Sanders Wang" userId="089d73b8-785c-4012-b931-81c632b6c9c7" providerId="ADAL" clId="{975E42F5-CDA0-4D4B-A234-FE49F872B870}" dt="2025-08-05T19:41:54.372" v="18501" actId="14100"/>
          <ac:cxnSpMkLst>
            <pc:docMk/>
            <pc:sldMk cId="1867717200" sldId="371"/>
            <ac:cxnSpMk id="33" creationId="{BCEE3C6E-97B7-4318-C440-8416B0D35737}"/>
          </ac:cxnSpMkLst>
        </pc:cxnChg>
        <pc:cxnChg chg="add mod">
          <ac:chgData name="Sanders Wang" userId="089d73b8-785c-4012-b931-81c632b6c9c7" providerId="ADAL" clId="{975E42F5-CDA0-4D4B-A234-FE49F872B870}" dt="2025-08-05T19:42:05.191" v="18504" actId="14100"/>
          <ac:cxnSpMkLst>
            <pc:docMk/>
            <pc:sldMk cId="1867717200" sldId="371"/>
            <ac:cxnSpMk id="36" creationId="{D6E6A434-A601-C005-3449-02A106734287}"/>
          </ac:cxnSpMkLst>
        </pc:cxnChg>
        <pc:cxnChg chg="add mod">
          <ac:chgData name="Sanders Wang" userId="089d73b8-785c-4012-b931-81c632b6c9c7" providerId="ADAL" clId="{975E42F5-CDA0-4D4B-A234-FE49F872B870}" dt="2025-08-05T19:42:14.462" v="18507" actId="14100"/>
          <ac:cxnSpMkLst>
            <pc:docMk/>
            <pc:sldMk cId="1867717200" sldId="371"/>
            <ac:cxnSpMk id="39" creationId="{8AEBE50E-F9D4-45AE-93C7-A0E3EC329CD1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2" creationId="{5CDAA01A-82F5-5CB1-C964-B51ECD3EB688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5" creationId="{0253868C-830F-E9C7-3280-3713E9B6DC8C}"/>
          </ac:cxnSpMkLst>
        </pc:cxnChg>
        <pc:cxnChg chg="add mod">
          <ac:chgData name="Sanders Wang" userId="089d73b8-785c-4012-b931-81c632b6c9c7" providerId="ADAL" clId="{975E42F5-CDA0-4D4B-A234-FE49F872B870}" dt="2025-08-05T19:42:43.482" v="18516" actId="14100"/>
          <ac:cxnSpMkLst>
            <pc:docMk/>
            <pc:sldMk cId="1867717200" sldId="371"/>
            <ac:cxnSpMk id="48" creationId="{46FA17EA-02AB-ABC3-8DCD-0998A0350660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51" creationId="{83C25FB6-AD14-44BF-8985-D9F0070F5AD0}"/>
          </ac:cxnSpMkLst>
        </pc:cxnChg>
        <pc:cxnChg chg="add mod">
          <ac:chgData name="Sanders Wang" userId="089d73b8-785c-4012-b931-81c632b6c9c7" providerId="ADAL" clId="{975E42F5-CDA0-4D4B-A234-FE49F872B870}" dt="2025-08-05T19:44:14.413" v="18541" actId="14100"/>
          <ac:cxnSpMkLst>
            <pc:docMk/>
            <pc:sldMk cId="1867717200" sldId="371"/>
            <ac:cxnSpMk id="60" creationId="{D37B3056-5CF2-746A-1036-39D012331B52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63" creationId="{560D7BFE-F080-2E64-4258-2B22B5949F89}"/>
          </ac:cxnSpMkLst>
        </pc:cxnChg>
        <pc:cxnChg chg="add mod">
          <ac:chgData name="Sanders Wang" userId="089d73b8-785c-4012-b931-81c632b6c9c7" providerId="ADAL" clId="{975E42F5-CDA0-4D4B-A234-FE49F872B870}" dt="2025-08-05T19:44:11.608" v="18540" actId="1076"/>
          <ac:cxnSpMkLst>
            <pc:docMk/>
            <pc:sldMk cId="1867717200" sldId="371"/>
            <ac:cxnSpMk id="66" creationId="{CFCAAD8D-CC44-520E-3F78-59F4DE730EB8}"/>
          </ac:cxnSpMkLst>
        </pc:cxnChg>
        <pc:cxnChg chg="add">
          <ac:chgData name="Sanders Wang" userId="089d73b8-785c-4012-b931-81c632b6c9c7" providerId="ADAL" clId="{975E42F5-CDA0-4D4B-A234-FE49F872B870}" dt="2025-08-05T19:49:26.505" v="18662" actId="11529"/>
          <ac:cxnSpMkLst>
            <pc:docMk/>
            <pc:sldMk cId="1867717200" sldId="371"/>
            <ac:cxnSpMk id="99" creationId="{A37FA0A9-02BA-1781-D8EA-0D42181212E9}"/>
          </ac:cxnSpMkLst>
        </pc:cxnChg>
        <pc:cxnChg chg="add mod">
          <ac:chgData name="Sanders Wang" userId="089d73b8-785c-4012-b931-81c632b6c9c7" providerId="ADAL" clId="{975E42F5-CDA0-4D4B-A234-FE49F872B870}" dt="2025-08-05T19:49:34.949" v="18665" actId="14100"/>
          <ac:cxnSpMkLst>
            <pc:docMk/>
            <pc:sldMk cId="1867717200" sldId="371"/>
            <ac:cxnSpMk id="100" creationId="{D5F282A6-429C-35BF-9114-7709B7EF6F41}"/>
          </ac:cxnSpMkLst>
        </pc:cxnChg>
        <pc:cxnChg chg="add">
          <ac:chgData name="Sanders Wang" userId="089d73b8-785c-4012-b931-81c632b6c9c7" providerId="ADAL" clId="{975E42F5-CDA0-4D4B-A234-FE49F872B870}" dt="2025-08-05T19:49:44.844" v="18666" actId="11529"/>
          <ac:cxnSpMkLst>
            <pc:docMk/>
            <pc:sldMk cId="1867717200" sldId="371"/>
            <ac:cxnSpMk id="104" creationId="{18B662DA-64B1-EBD4-5484-A3063D6338D6}"/>
          </ac:cxnSpMkLst>
        </pc:cxnChg>
        <pc:cxnChg chg="add mod">
          <ac:chgData name="Sanders Wang" userId="089d73b8-785c-4012-b931-81c632b6c9c7" providerId="ADAL" clId="{975E42F5-CDA0-4D4B-A234-FE49F872B870}" dt="2025-08-05T19:49:53.066" v="18669" actId="14100"/>
          <ac:cxnSpMkLst>
            <pc:docMk/>
            <pc:sldMk cId="1867717200" sldId="371"/>
            <ac:cxnSpMk id="105" creationId="{FAB53F9A-FED3-EE1A-E49B-4557F95AC550}"/>
          </ac:cxnSpMkLst>
        </pc:cxnChg>
        <pc:cxnChg chg="add">
          <ac:chgData name="Sanders Wang" userId="089d73b8-785c-4012-b931-81c632b6c9c7" providerId="ADAL" clId="{975E42F5-CDA0-4D4B-A234-FE49F872B870}" dt="2025-08-05T19:54:40.672" v="18784" actId="11529"/>
          <ac:cxnSpMkLst>
            <pc:docMk/>
            <pc:sldMk cId="1867717200" sldId="371"/>
            <ac:cxnSpMk id="128" creationId="{CA6E621D-A1FA-65AC-4ABD-20C92014F109}"/>
          </ac:cxnSpMkLst>
        </pc:cxnChg>
        <pc:cxnChg chg="add mod">
          <ac:chgData name="Sanders Wang" userId="089d73b8-785c-4012-b931-81c632b6c9c7" providerId="ADAL" clId="{975E42F5-CDA0-4D4B-A234-FE49F872B870}" dt="2025-08-05T19:55:44.785" v="18795" actId="14100"/>
          <ac:cxnSpMkLst>
            <pc:docMk/>
            <pc:sldMk cId="1867717200" sldId="371"/>
            <ac:cxnSpMk id="130" creationId="{A11FB38C-15A0-CC8F-D50E-F118664E52A9}"/>
          </ac:cxnSpMkLst>
        </pc:cxnChg>
        <pc:cxnChg chg="add mod">
          <ac:chgData name="Sanders Wang" userId="089d73b8-785c-4012-b931-81c632b6c9c7" providerId="ADAL" clId="{975E42F5-CDA0-4D4B-A234-FE49F872B870}" dt="2025-08-05T19:55:54.958" v="18799" actId="14100"/>
          <ac:cxnSpMkLst>
            <pc:docMk/>
            <pc:sldMk cId="1867717200" sldId="371"/>
            <ac:cxnSpMk id="137" creationId="{F4F7DB1F-0E82-3EBF-F59B-67C727B79862}"/>
          </ac:cxnSpMkLst>
        </pc:cxnChg>
        <pc:cxnChg chg="add mod">
          <ac:chgData name="Sanders Wang" userId="089d73b8-785c-4012-b931-81c632b6c9c7" providerId="ADAL" clId="{975E42F5-CDA0-4D4B-A234-FE49F872B870}" dt="2025-08-05T20:01:22.404" v="18919" actId="14100"/>
          <ac:cxnSpMkLst>
            <pc:docMk/>
            <pc:sldMk cId="1867717200" sldId="371"/>
            <ac:cxnSpMk id="140" creationId="{B74E79A8-C3F6-898C-C78E-ADEB17370CB4}"/>
          </ac:cxnSpMkLst>
        </pc:cxnChg>
        <pc:cxnChg chg="add mod">
          <ac:chgData name="Sanders Wang" userId="089d73b8-785c-4012-b931-81c632b6c9c7" providerId="ADAL" clId="{975E42F5-CDA0-4D4B-A234-FE49F872B870}" dt="2025-08-05T19:56:20.860" v="18807" actId="14100"/>
          <ac:cxnSpMkLst>
            <pc:docMk/>
            <pc:sldMk cId="1867717200" sldId="371"/>
            <ac:cxnSpMk id="143" creationId="{9F9EB7C5-C7D3-1637-5899-1AC9130D5E0D}"/>
          </ac:cxnSpMkLst>
        </pc:cxnChg>
        <pc:cxnChg chg="add mod">
          <ac:chgData name="Sanders Wang" userId="089d73b8-785c-4012-b931-81c632b6c9c7" providerId="ADAL" clId="{975E42F5-CDA0-4D4B-A234-FE49F872B870}" dt="2025-08-05T19:57:29.875" v="18810" actId="14100"/>
          <ac:cxnSpMkLst>
            <pc:docMk/>
            <pc:sldMk cId="1867717200" sldId="371"/>
            <ac:cxnSpMk id="146" creationId="{A460D942-B933-EAE3-23A1-836CDB2E068A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57" creationId="{A6F9A147-C990-8F21-2E87-FC5C6470C695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60" creationId="{CE3BD175-1D79-4882-0BB5-529A9757F780}"/>
          </ac:cxnSpMkLst>
        </pc:cxnChg>
        <pc:cxnChg chg="add mod">
          <ac:chgData name="Sanders Wang" userId="089d73b8-785c-4012-b931-81c632b6c9c7" providerId="ADAL" clId="{975E42F5-CDA0-4D4B-A234-FE49F872B870}" dt="2025-08-05T20:06:32.154" v="18934" actId="14100"/>
          <ac:cxnSpMkLst>
            <pc:docMk/>
            <pc:sldMk cId="1867717200" sldId="371"/>
            <ac:cxnSpMk id="165" creationId="{3AF3186D-743D-D263-9526-62CFA51B7398}"/>
          </ac:cxnSpMkLst>
        </pc:cxnChg>
      </pc:sldChg>
      <pc:sldChg chg="addSp modSp new mod">
        <pc:chgData name="Sanders Wang" userId="089d73b8-785c-4012-b931-81c632b6c9c7" providerId="ADAL" clId="{975E42F5-CDA0-4D4B-A234-FE49F872B870}" dt="2025-08-05T20:09:23.429" v="18988"/>
        <pc:sldMkLst>
          <pc:docMk/>
          <pc:sldMk cId="681473600" sldId="372"/>
        </pc:sldMkLst>
        <pc:spChg chg="add mod">
          <ac:chgData name="Sanders Wang" userId="089d73b8-785c-4012-b931-81c632b6c9c7" providerId="ADAL" clId="{975E42F5-CDA0-4D4B-A234-FE49F872B870}" dt="2025-08-05T20:09:23.429" v="18988"/>
          <ac:spMkLst>
            <pc:docMk/>
            <pc:sldMk cId="681473600" sldId="372"/>
            <ac:spMk id="2" creationId="{7CAEBE2A-7CA1-F7D6-E4A4-990A88498975}"/>
          </ac:spMkLst>
        </pc:spChg>
        <pc:picChg chg="add mod">
          <ac:chgData name="Sanders Wang" userId="089d73b8-785c-4012-b931-81c632b6c9c7" providerId="ADAL" clId="{975E42F5-CDA0-4D4B-A234-FE49F872B870}" dt="2025-08-05T20:07:21.509" v="18936" actId="14100"/>
          <ac:picMkLst>
            <pc:docMk/>
            <pc:sldMk cId="681473600" sldId="372"/>
            <ac:picMk id="4098" creationId="{008F8D66-ED8C-C00C-BC0D-8589759ED0E5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3:59:11.309" v="19297" actId="20577"/>
        <pc:sldMkLst>
          <pc:docMk/>
          <pc:sldMk cId="2465363981" sldId="373"/>
        </pc:sldMkLst>
        <pc:spChg chg="add mod">
          <ac:chgData name="Sanders Wang" userId="089d73b8-785c-4012-b931-81c632b6c9c7" providerId="ADAL" clId="{975E42F5-CDA0-4D4B-A234-FE49F872B870}" dt="2025-08-06T13:59:11.309" v="19297" actId="20577"/>
          <ac:spMkLst>
            <pc:docMk/>
            <pc:sldMk cId="2465363981" sldId="373"/>
            <ac:spMk id="2" creationId="{B6083027-5253-6F63-4E7D-685A39BF46D9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3" creationId="{2B8A7BD5-B882-8F47-7327-F77A23125CC3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4" creationId="{6199A27D-9FD9-95B1-21F8-B9C9CEF5C7C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5" creationId="{EC975CE2-2EB0-8DEA-D4FC-A049D752D4BC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6" creationId="{0BE8C3F5-3CD1-65B1-7435-0F3B746C331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1" creationId="{D0EEEFE3-B6E2-BF2B-365A-67E8E9E29B80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2" creationId="{FECA2DAF-9500-1B07-4C16-ACA453A172F7}"/>
          </ac:spMkLst>
        </pc:spChg>
        <pc:spChg chg="add mod">
          <ac:chgData name="Sanders Wang" userId="089d73b8-785c-4012-b931-81c632b6c9c7" providerId="ADAL" clId="{975E42F5-CDA0-4D4B-A234-FE49F872B870}" dt="2025-08-06T13:51:41.766" v="19235" actId="14100"/>
          <ac:spMkLst>
            <pc:docMk/>
            <pc:sldMk cId="2465363981" sldId="373"/>
            <ac:spMk id="16" creationId="{FD90EDF7-53D1-F103-83E8-8A0536C1F4DD}"/>
          </ac:spMkLst>
        </pc:spChg>
        <pc:spChg chg="add mod">
          <ac:chgData name="Sanders Wang" userId="089d73b8-785c-4012-b931-81c632b6c9c7" providerId="ADAL" clId="{975E42F5-CDA0-4D4B-A234-FE49F872B870}" dt="2025-08-06T13:55:22.036" v="19271" actId="1076"/>
          <ac:spMkLst>
            <pc:docMk/>
            <pc:sldMk cId="2465363981" sldId="373"/>
            <ac:spMk id="18" creationId="{8A9A20E8-A80D-90A0-D643-429D2004F40F}"/>
          </ac:spMkLst>
        </pc:spChg>
        <pc:spChg chg="add mod">
          <ac:chgData name="Sanders Wang" userId="089d73b8-785c-4012-b931-81c632b6c9c7" providerId="ADAL" clId="{975E42F5-CDA0-4D4B-A234-FE49F872B870}" dt="2025-08-06T13:53:49.188" v="19244" actId="20577"/>
          <ac:spMkLst>
            <pc:docMk/>
            <pc:sldMk cId="2465363981" sldId="373"/>
            <ac:spMk id="19" creationId="{3EF6D0EB-E5F4-6239-4738-2D983775D93B}"/>
          </ac:spMkLst>
        </pc:spChg>
        <pc:spChg chg="add mod">
          <ac:chgData name="Sanders Wang" userId="089d73b8-785c-4012-b931-81c632b6c9c7" providerId="ADAL" clId="{975E42F5-CDA0-4D4B-A234-FE49F872B870}" dt="2025-08-06T13:55:17.421" v="19270" actId="1076"/>
          <ac:spMkLst>
            <pc:docMk/>
            <pc:sldMk cId="2465363981" sldId="373"/>
            <ac:spMk id="20" creationId="{D281ADD1-F7FF-96FE-C0A8-71616483BD16}"/>
          </ac:spMkLst>
        </pc:spChg>
        <pc:spChg chg="add mod">
          <ac:chgData name="Sanders Wang" userId="089d73b8-785c-4012-b931-81c632b6c9c7" providerId="ADAL" clId="{975E42F5-CDA0-4D4B-A234-FE49F872B870}" dt="2025-08-06T13:56:52.408" v="19282" actId="1076"/>
          <ac:spMkLst>
            <pc:docMk/>
            <pc:sldMk cId="2465363981" sldId="373"/>
            <ac:spMk id="27" creationId="{8C5EE2E4-8708-EEBD-9C93-A24D95F6823E}"/>
          </ac:spMkLst>
        </pc:spChg>
        <pc:picChg chg="add mod">
          <ac:chgData name="Sanders Wang" userId="089d73b8-785c-4012-b931-81c632b6c9c7" providerId="ADAL" clId="{975E42F5-CDA0-4D4B-A234-FE49F872B870}" dt="2025-08-06T13:58:03.808" v="19290" actId="1076"/>
          <ac:picMkLst>
            <pc:docMk/>
            <pc:sldMk cId="2465363981" sldId="373"/>
            <ac:picMk id="36" creationId="{A4C22609-D458-5B57-4301-33147E54A1D7}"/>
          </ac:picMkLst>
        </pc:picChg>
        <pc:picChg chg="add mod">
          <ac:chgData name="Sanders Wang" userId="089d73b8-785c-4012-b931-81c632b6c9c7" providerId="ADAL" clId="{975E42F5-CDA0-4D4B-A234-FE49F872B870}" dt="2025-08-06T13:58:06.970" v="19291" actId="1076"/>
          <ac:picMkLst>
            <pc:docMk/>
            <pc:sldMk cId="2465363981" sldId="373"/>
            <ac:picMk id="37" creationId="{C54DDCEA-D716-6F8E-0F27-16217C9E3BA7}"/>
          </ac:picMkLst>
        </pc:picChg>
        <pc:picChg chg="add mod">
          <ac:chgData name="Sanders Wang" userId="089d73b8-785c-4012-b931-81c632b6c9c7" providerId="ADAL" clId="{975E42F5-CDA0-4D4B-A234-FE49F872B870}" dt="2025-08-06T13:58:39.234" v="19293" actId="1076"/>
          <ac:picMkLst>
            <pc:docMk/>
            <pc:sldMk cId="2465363981" sldId="373"/>
            <ac:picMk id="38" creationId="{84258470-CE40-5466-6151-BE25E1FCA95D}"/>
          </ac:picMkLst>
        </pc:pic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8" creationId="{D7100220-065F-2DD9-75D1-BF187DEBB435}"/>
          </ac:cxnSpMkLst>
        </pc:cxn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13" creationId="{F8881A7E-4F49-CDF3-B219-F9E0B8BB4934}"/>
          </ac:cxnSpMkLst>
        </pc:cxnChg>
        <pc:cxnChg chg="add mod">
          <ac:chgData name="Sanders Wang" userId="089d73b8-785c-4012-b931-81c632b6c9c7" providerId="ADAL" clId="{975E42F5-CDA0-4D4B-A234-FE49F872B870}" dt="2025-08-06T13:55:35.216" v="19275" actId="14100"/>
          <ac:cxnSpMkLst>
            <pc:docMk/>
            <pc:sldMk cId="2465363981" sldId="373"/>
            <ac:cxnSpMk id="21" creationId="{BF8CC55C-15AC-9226-60E6-4255833773B4}"/>
          </ac:cxnSpMkLst>
        </pc:cxnChg>
        <pc:cxnChg chg="add mod">
          <ac:chgData name="Sanders Wang" userId="089d73b8-785c-4012-b931-81c632b6c9c7" providerId="ADAL" clId="{975E42F5-CDA0-4D4B-A234-FE49F872B870}" dt="2025-08-06T13:56:52.408" v="19282" actId="1076"/>
          <ac:cxnSpMkLst>
            <pc:docMk/>
            <pc:sldMk cId="2465363981" sldId="373"/>
            <ac:cxnSpMk id="24" creationId="{2D9ACCAA-22F1-22B1-A08E-4EFE031BBF01}"/>
          </ac:cxnSpMkLst>
        </pc:cxnChg>
        <pc:cxnChg chg="add mod">
          <ac:chgData name="Sanders Wang" userId="089d73b8-785c-4012-b931-81c632b6c9c7" providerId="ADAL" clId="{975E42F5-CDA0-4D4B-A234-FE49F872B870}" dt="2025-08-06T13:57:27.476" v="19285" actId="14100"/>
          <ac:cxnSpMkLst>
            <pc:docMk/>
            <pc:sldMk cId="2465363981" sldId="373"/>
            <ac:cxnSpMk id="30" creationId="{340F9DD7-13CC-3E1D-3897-A2B3D1A1E668}"/>
          </ac:cxnSpMkLst>
        </pc:cxnChg>
        <pc:cxnChg chg="add mod">
          <ac:chgData name="Sanders Wang" userId="089d73b8-785c-4012-b931-81c632b6c9c7" providerId="ADAL" clId="{975E42F5-CDA0-4D4B-A234-FE49F872B870}" dt="2025-08-06T13:57:35.656" v="19288" actId="14100"/>
          <ac:cxnSpMkLst>
            <pc:docMk/>
            <pc:sldMk cId="2465363981" sldId="373"/>
            <ac:cxnSpMk id="33" creationId="{D85D9A8A-3EAE-177F-CABD-B4BD51B7C35D}"/>
          </ac:cxnSpMkLst>
        </pc:cxnChg>
        <pc:cxnChg chg="add mod">
          <ac:chgData name="Sanders Wang" userId="089d73b8-785c-4012-b931-81c632b6c9c7" providerId="ADAL" clId="{975E42F5-CDA0-4D4B-A234-FE49F872B870}" dt="2025-08-06T13:58:57.820" v="19295" actId="692"/>
          <ac:cxnSpMkLst>
            <pc:docMk/>
            <pc:sldMk cId="2465363981" sldId="373"/>
            <ac:cxnSpMk id="40" creationId="{47A0E939-0A7B-1C2D-AB3C-6C9CE2782A43}"/>
          </ac:cxnSpMkLst>
        </pc:cxnChg>
        <pc:cxnChg chg="add mod">
          <ac:chgData name="Sanders Wang" userId="089d73b8-785c-4012-b931-81c632b6c9c7" providerId="ADAL" clId="{975E42F5-CDA0-4D4B-A234-FE49F872B870}" dt="2025-08-06T13:59:02.922" v="19296" actId="571"/>
          <ac:cxnSpMkLst>
            <pc:docMk/>
            <pc:sldMk cId="2465363981" sldId="373"/>
            <ac:cxnSpMk id="41" creationId="{56C6812E-E1FE-E6B2-2782-FC3CD2FA19DF}"/>
          </ac:cxnSpMkLst>
        </pc:cxnChg>
      </pc:sldChg>
      <pc:sldChg chg="addSp modSp new mod">
        <pc:chgData name="Sanders Wang" userId="089d73b8-785c-4012-b931-81c632b6c9c7" providerId="ADAL" clId="{975E42F5-CDA0-4D4B-A234-FE49F872B870}" dt="2025-08-06T14:00:32.607" v="19309" actId="22"/>
        <pc:sldMkLst>
          <pc:docMk/>
          <pc:sldMk cId="2417515153" sldId="374"/>
        </pc:sldMkLst>
        <pc:spChg chg="add mod">
          <ac:chgData name="Sanders Wang" userId="089d73b8-785c-4012-b931-81c632b6c9c7" providerId="ADAL" clId="{975E42F5-CDA0-4D4B-A234-FE49F872B870}" dt="2025-08-06T13:59:32.242" v="19307" actId="20577"/>
          <ac:spMkLst>
            <pc:docMk/>
            <pc:sldMk cId="2417515153" sldId="374"/>
            <ac:spMk id="5" creationId="{521B8761-7109-938C-992D-AD82CCC145C4}"/>
          </ac:spMkLst>
        </pc:spChg>
        <pc:picChg chg="add">
          <ac:chgData name="Sanders Wang" userId="089d73b8-785c-4012-b931-81c632b6c9c7" providerId="ADAL" clId="{975E42F5-CDA0-4D4B-A234-FE49F872B870}" dt="2025-08-06T14:00:32.607" v="19309" actId="22"/>
          <ac:picMkLst>
            <pc:docMk/>
            <pc:sldMk cId="2417515153" sldId="374"/>
            <ac:picMk id="8" creationId="{11A9D77A-ABF6-E50D-2720-BF9BB88A912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4:29:30.373" v="19351" actId="14100"/>
        <pc:sldMkLst>
          <pc:docMk/>
          <pc:sldMk cId="2962792634" sldId="375"/>
        </pc:sldMkLst>
        <pc:spChg chg="add mod">
          <ac:chgData name="Sanders Wang" userId="089d73b8-785c-4012-b931-81c632b6c9c7" providerId="ADAL" clId="{975E42F5-CDA0-4D4B-A234-FE49F872B870}" dt="2025-08-06T14:28:22.249" v="19323" actId="20577"/>
          <ac:spMkLst>
            <pc:docMk/>
            <pc:sldMk cId="2962792634" sldId="375"/>
            <ac:spMk id="5" creationId="{A9528F69-27F1-62BA-455F-6CC228585A1A}"/>
          </ac:spMkLst>
        </pc:spChg>
        <pc:spChg chg="add mod">
          <ac:chgData name="Sanders Wang" userId="089d73b8-785c-4012-b931-81c632b6c9c7" providerId="ADAL" clId="{975E42F5-CDA0-4D4B-A234-FE49F872B870}" dt="2025-08-06T14:28:33.245" v="19324" actId="571"/>
          <ac:spMkLst>
            <pc:docMk/>
            <pc:sldMk cId="2962792634" sldId="375"/>
            <ac:spMk id="7" creationId="{C7688DDA-3DD5-2F94-7C4D-759660B8EA3C}"/>
          </ac:spMkLst>
        </pc:spChg>
        <pc:spChg chg="add mod">
          <ac:chgData name="Sanders Wang" userId="089d73b8-785c-4012-b931-81c632b6c9c7" providerId="ADAL" clId="{975E42F5-CDA0-4D4B-A234-FE49F872B870}" dt="2025-08-06T14:28:35.690" v="19325" actId="571"/>
          <ac:spMkLst>
            <pc:docMk/>
            <pc:sldMk cId="2962792634" sldId="375"/>
            <ac:spMk id="8" creationId="{E8E4DC2E-DCDF-5F6A-27B7-9A2E024E18A1}"/>
          </ac:spMkLst>
        </pc:spChg>
        <pc:spChg chg="add mod">
          <ac:chgData name="Sanders Wang" userId="089d73b8-785c-4012-b931-81c632b6c9c7" providerId="ADAL" clId="{975E42F5-CDA0-4D4B-A234-FE49F872B870}" dt="2025-08-06T14:28:38.529" v="19326" actId="571"/>
          <ac:spMkLst>
            <pc:docMk/>
            <pc:sldMk cId="2962792634" sldId="375"/>
            <ac:spMk id="9" creationId="{09B5E9CF-9A02-35A2-D10A-2CA7A785C976}"/>
          </ac:spMkLst>
        </pc:spChg>
        <pc:spChg chg="add mod">
          <ac:chgData name="Sanders Wang" userId="089d73b8-785c-4012-b931-81c632b6c9c7" providerId="ADAL" clId="{975E42F5-CDA0-4D4B-A234-FE49F872B870}" dt="2025-08-06T14:28:47.541" v="19340" actId="20577"/>
          <ac:spMkLst>
            <pc:docMk/>
            <pc:sldMk cId="2962792634" sldId="375"/>
            <ac:spMk id="10" creationId="{495314FF-125E-8155-BC61-8A02D038DAEC}"/>
          </ac:spMkLst>
        </pc:spChg>
        <pc:cxnChg chg="add mod">
          <ac:chgData name="Sanders Wang" userId="089d73b8-785c-4012-b931-81c632b6c9c7" providerId="ADAL" clId="{975E42F5-CDA0-4D4B-A234-FE49F872B870}" dt="2025-08-06T14:29:07.081" v="19342" actId="692"/>
          <ac:cxnSpMkLst>
            <pc:docMk/>
            <pc:sldMk cId="2962792634" sldId="375"/>
            <ac:cxnSpMk id="12" creationId="{A81B2918-704C-EC03-3C32-8331431085E3}"/>
          </ac:cxnSpMkLst>
        </pc:cxnChg>
        <pc:cxnChg chg="add mod">
          <ac:chgData name="Sanders Wang" userId="089d73b8-785c-4012-b931-81c632b6c9c7" providerId="ADAL" clId="{975E42F5-CDA0-4D4B-A234-FE49F872B870}" dt="2025-08-06T14:29:14.399" v="19345" actId="14100"/>
          <ac:cxnSpMkLst>
            <pc:docMk/>
            <pc:sldMk cId="2962792634" sldId="375"/>
            <ac:cxnSpMk id="13" creationId="{AD40F09F-517E-922D-5DAB-90119E8C9C15}"/>
          </ac:cxnSpMkLst>
        </pc:cxnChg>
        <pc:cxnChg chg="add mod">
          <ac:chgData name="Sanders Wang" userId="089d73b8-785c-4012-b931-81c632b6c9c7" providerId="ADAL" clId="{975E42F5-CDA0-4D4B-A234-FE49F872B870}" dt="2025-08-06T14:29:21.505" v="19348" actId="14100"/>
          <ac:cxnSpMkLst>
            <pc:docMk/>
            <pc:sldMk cId="2962792634" sldId="375"/>
            <ac:cxnSpMk id="16" creationId="{70628782-0843-8822-B933-2E4C805D2B51}"/>
          </ac:cxnSpMkLst>
        </pc:cxnChg>
        <pc:cxnChg chg="add mod">
          <ac:chgData name="Sanders Wang" userId="089d73b8-785c-4012-b931-81c632b6c9c7" providerId="ADAL" clId="{975E42F5-CDA0-4D4B-A234-FE49F872B870}" dt="2025-08-06T14:29:30.373" v="19351" actId="14100"/>
          <ac:cxnSpMkLst>
            <pc:docMk/>
            <pc:sldMk cId="2962792634" sldId="375"/>
            <ac:cxnSpMk id="19" creationId="{5E2D67FC-019F-3C80-A21B-334DB64C6988}"/>
          </ac:cxnSpMkLst>
        </pc:cxnChg>
      </pc:sldChg>
      <pc:sldChg chg="addSp delSp modSp new mod setBg">
        <pc:chgData name="Sanders Wang" userId="089d73b8-785c-4012-b931-81c632b6c9c7" providerId="ADAL" clId="{975E42F5-CDA0-4D4B-A234-FE49F872B870}" dt="2025-08-06T15:48:21.655" v="19839" actId="1076"/>
        <pc:sldMkLst>
          <pc:docMk/>
          <pc:sldMk cId="3802421461" sldId="376"/>
        </pc:sldMkLst>
        <pc:spChg chg="add mod">
          <ac:chgData name="Sanders Wang" userId="089d73b8-785c-4012-b931-81c632b6c9c7" providerId="ADAL" clId="{975E42F5-CDA0-4D4B-A234-FE49F872B870}" dt="2025-08-06T15:03:57.524" v="19367" actId="20577"/>
          <ac:spMkLst>
            <pc:docMk/>
            <pc:sldMk cId="3802421461" sldId="376"/>
            <ac:spMk id="2" creationId="{6B4A1575-D8AE-3039-91AC-34B78DC7585C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3" creationId="{0FEA100A-80F3-9675-A679-AB535C538554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4" creationId="{1DEDFF03-D5B6-BBA6-70AF-F96564499E2E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6" creationId="{57895F0D-BC34-5D6D-47B1-8EF6B1B3FAC1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7" creationId="{86EBF28B-B588-6DCE-D51E-B29867435483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12" creationId="{30859A09-F5AC-864C-2371-75A6294EEC28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13" creationId="{86684D38-B846-CE2E-5FD9-5F5CD501EAF5}"/>
          </ac:spMkLst>
        </pc:spChg>
        <pc:spChg chg="add mod">
          <ac:chgData name="Sanders Wang" userId="089d73b8-785c-4012-b931-81c632b6c9c7" providerId="ADAL" clId="{975E42F5-CDA0-4D4B-A234-FE49F872B870}" dt="2025-08-06T15:44:56.863" v="19708" actId="20577"/>
          <ac:spMkLst>
            <pc:docMk/>
            <pc:sldMk cId="3802421461" sldId="376"/>
            <ac:spMk id="28" creationId="{A13ED9C6-EB93-11A5-21BA-434CE7CD20BF}"/>
          </ac:spMkLst>
        </pc:spChg>
        <pc:spChg chg="add mod">
          <ac:chgData name="Sanders Wang" userId="089d73b8-785c-4012-b931-81c632b6c9c7" providerId="ADAL" clId="{975E42F5-CDA0-4D4B-A234-FE49F872B870}" dt="2025-08-06T15:44:13.221" v="19680" actId="20577"/>
          <ac:spMkLst>
            <pc:docMk/>
            <pc:sldMk cId="3802421461" sldId="376"/>
            <ac:spMk id="29" creationId="{DB143F56-4726-0CAF-6B02-8AC5C3674869}"/>
          </ac:spMkLst>
        </pc:spChg>
        <pc:spChg chg="add mod">
          <ac:chgData name="Sanders Wang" userId="089d73b8-785c-4012-b931-81c632b6c9c7" providerId="ADAL" clId="{975E42F5-CDA0-4D4B-A234-FE49F872B870}" dt="2025-08-06T15:46:08.306" v="19759" actId="20577"/>
          <ac:spMkLst>
            <pc:docMk/>
            <pc:sldMk cId="3802421461" sldId="376"/>
            <ac:spMk id="30" creationId="{09AA3733-A486-6CD8-1C4C-8B0BBE35E849}"/>
          </ac:spMkLst>
        </pc:spChg>
        <pc:spChg chg="add mod">
          <ac:chgData name="Sanders Wang" userId="089d73b8-785c-4012-b931-81c632b6c9c7" providerId="ADAL" clId="{975E42F5-CDA0-4D4B-A234-FE49F872B870}" dt="2025-08-06T15:47:29.041" v="19805" actId="14100"/>
          <ac:spMkLst>
            <pc:docMk/>
            <pc:sldMk cId="3802421461" sldId="376"/>
            <ac:spMk id="39" creationId="{7F8748EB-FEEF-4522-3DDA-E2B0CA150EFE}"/>
          </ac:spMkLst>
        </pc:spChg>
        <pc:spChg chg="add mod">
          <ac:chgData name="Sanders Wang" userId="089d73b8-785c-4012-b931-81c632b6c9c7" providerId="ADAL" clId="{975E42F5-CDA0-4D4B-A234-FE49F872B870}" dt="2025-08-06T15:47:20.666" v="19803" actId="20577"/>
          <ac:spMkLst>
            <pc:docMk/>
            <pc:sldMk cId="3802421461" sldId="376"/>
            <ac:spMk id="40" creationId="{97DDB7CB-0528-7708-AD85-0BB9B0F80096}"/>
          </ac:spMkLst>
        </pc:spChg>
        <pc:spChg chg="add mod">
          <ac:chgData name="Sanders Wang" userId="089d73b8-785c-4012-b931-81c632b6c9c7" providerId="ADAL" clId="{975E42F5-CDA0-4D4B-A234-FE49F872B870}" dt="2025-08-06T15:47:46.038" v="19829" actId="5793"/>
          <ac:spMkLst>
            <pc:docMk/>
            <pc:sldMk cId="3802421461" sldId="376"/>
            <ac:spMk id="44" creationId="{4746E231-A07E-EC3C-303C-475162E24370}"/>
          </ac:spMkLst>
        </pc:spChg>
        <pc:spChg chg="add mod">
          <ac:chgData name="Sanders Wang" userId="089d73b8-785c-4012-b931-81c632b6c9c7" providerId="ADAL" clId="{975E42F5-CDA0-4D4B-A234-FE49F872B870}" dt="2025-08-06T15:48:21.655" v="19839" actId="1076"/>
          <ac:spMkLst>
            <pc:docMk/>
            <pc:sldMk cId="3802421461" sldId="376"/>
            <ac:spMk id="45" creationId="{5E0750F1-215A-5427-252A-74863B056598}"/>
          </ac:spMkLst>
        </pc:spChg>
        <pc:picChg chg="add mod">
          <ac:chgData name="Sanders Wang" userId="089d73b8-785c-4012-b931-81c632b6c9c7" providerId="ADAL" clId="{975E42F5-CDA0-4D4B-A234-FE49F872B870}" dt="2025-08-06T15:43:03.103" v="19653" actId="1076"/>
          <ac:picMkLst>
            <pc:docMk/>
            <pc:sldMk cId="3802421461" sldId="376"/>
            <ac:picMk id="20" creationId="{FDD55DF8-F670-80BD-9643-E90ACCECAB88}"/>
          </ac:picMkLst>
        </pc:picChg>
        <pc:picChg chg="add mod">
          <ac:chgData name="Sanders Wang" userId="089d73b8-785c-4012-b931-81c632b6c9c7" providerId="ADAL" clId="{975E42F5-CDA0-4D4B-A234-FE49F872B870}" dt="2025-08-06T15:43:39.397" v="19662" actId="1076"/>
          <ac:picMkLst>
            <pc:docMk/>
            <pc:sldMk cId="3802421461" sldId="376"/>
            <ac:picMk id="25" creationId="{1255BD12-39E8-7E55-8BF5-EF1E01FFF993}"/>
          </ac:picMkLst>
        </pc:picChg>
        <pc:picChg chg="add mod">
          <ac:chgData name="Sanders Wang" userId="089d73b8-785c-4012-b931-81c632b6c9c7" providerId="ADAL" clId="{975E42F5-CDA0-4D4B-A234-FE49F872B870}" dt="2025-08-06T15:43:51.448" v="19663" actId="571"/>
          <ac:picMkLst>
            <pc:docMk/>
            <pc:sldMk cId="3802421461" sldId="376"/>
            <ac:picMk id="26" creationId="{1FC53EA5-E793-57F3-3F08-9386B7999BAA}"/>
          </ac:picMkLst>
        </pc:picChg>
        <pc:picChg chg="add mod">
          <ac:chgData name="Sanders Wang" userId="089d73b8-785c-4012-b931-81c632b6c9c7" providerId="ADAL" clId="{975E42F5-CDA0-4D4B-A234-FE49F872B870}" dt="2025-08-06T15:46:21.303" v="19762" actId="1076"/>
          <ac:picMkLst>
            <pc:docMk/>
            <pc:sldMk cId="3802421461" sldId="376"/>
            <ac:picMk id="34" creationId="{C947A5F9-0DEC-0F73-5B9C-AAAD5B6618CC}"/>
          </ac:picMkLst>
        </pc:picChg>
        <pc:picChg chg="add mod">
          <ac:chgData name="Sanders Wang" userId="089d73b8-785c-4012-b931-81c632b6c9c7" providerId="ADAL" clId="{975E42F5-CDA0-4D4B-A234-FE49F872B870}" dt="2025-08-06T15:46:26.171" v="19764" actId="1076"/>
          <ac:picMkLst>
            <pc:docMk/>
            <pc:sldMk cId="3802421461" sldId="376"/>
            <ac:picMk id="35" creationId="{D3C35060-E68F-6CF0-01B4-5E0E48BECB18}"/>
          </ac:picMkLst>
        </pc:picChg>
        <pc:picChg chg="add mod">
          <ac:chgData name="Sanders Wang" userId="089d73b8-785c-4012-b931-81c632b6c9c7" providerId="ADAL" clId="{975E42F5-CDA0-4D4B-A234-FE49F872B870}" dt="2025-08-06T15:46:31.274" v="19766" actId="1076"/>
          <ac:picMkLst>
            <pc:docMk/>
            <pc:sldMk cId="3802421461" sldId="376"/>
            <ac:picMk id="36" creationId="{08447E3F-E786-36B9-E050-52DC200374EF}"/>
          </ac:picMkLst>
        </pc:picChg>
        <pc:picChg chg="add mod">
          <ac:chgData name="Sanders Wang" userId="089d73b8-785c-4012-b931-81c632b6c9c7" providerId="ADAL" clId="{975E42F5-CDA0-4D4B-A234-FE49F872B870}" dt="2025-08-06T15:46:33.573" v="19767" actId="571"/>
          <ac:picMkLst>
            <pc:docMk/>
            <pc:sldMk cId="3802421461" sldId="376"/>
            <ac:picMk id="37" creationId="{0D8D8448-3BAC-3971-0B23-A2AB946E1661}"/>
          </ac:picMkLst>
        </pc:picChg>
        <pc:cxnChg chg="add mod">
          <ac:chgData name="Sanders Wang" userId="089d73b8-785c-4012-b931-81c632b6c9c7" providerId="ADAL" clId="{975E42F5-CDA0-4D4B-A234-FE49F872B870}" dt="2025-08-06T15:42:00.473" v="19640" actId="1076"/>
          <ac:cxnSpMkLst>
            <pc:docMk/>
            <pc:sldMk cId="3802421461" sldId="376"/>
            <ac:cxnSpMk id="9" creationId="{7E7AF093-A8A5-D43A-5889-BBFBBF7127EC}"/>
          </ac:cxnSpMkLst>
        </pc:cxnChg>
        <pc:cxnChg chg="add mod">
          <ac:chgData name="Sanders Wang" userId="089d73b8-785c-4012-b931-81c632b6c9c7" providerId="ADAL" clId="{975E42F5-CDA0-4D4B-A234-FE49F872B870}" dt="2025-08-06T15:42:00.473" v="19640" actId="1076"/>
          <ac:cxnSpMkLst>
            <pc:docMk/>
            <pc:sldMk cId="3802421461" sldId="376"/>
            <ac:cxnSpMk id="14" creationId="{D8D68E42-C20C-0685-29BA-E05261EECAD3}"/>
          </ac:cxnSpMkLst>
        </pc:cxnChg>
        <pc:cxnChg chg="add mod">
          <ac:chgData name="Sanders Wang" userId="089d73b8-785c-4012-b931-81c632b6c9c7" providerId="ADAL" clId="{975E42F5-CDA0-4D4B-A234-FE49F872B870}" dt="2025-08-06T15:45:14.063" v="19711" actId="14100"/>
          <ac:cxnSpMkLst>
            <pc:docMk/>
            <pc:sldMk cId="3802421461" sldId="376"/>
            <ac:cxnSpMk id="31" creationId="{3604C9F9-A021-A565-072A-54FAE2624DFF}"/>
          </ac:cxnSpMkLst>
        </pc:cxnChg>
        <pc:cxnChg chg="add mod">
          <ac:chgData name="Sanders Wang" userId="089d73b8-785c-4012-b931-81c632b6c9c7" providerId="ADAL" clId="{975E42F5-CDA0-4D4B-A234-FE49F872B870}" dt="2025-08-06T15:47:36.531" v="19808" actId="14100"/>
          <ac:cxnSpMkLst>
            <pc:docMk/>
            <pc:sldMk cId="3802421461" sldId="376"/>
            <ac:cxnSpMk id="41" creationId="{C1BD153C-F64D-D2DE-B4F5-B8CCC65782C5}"/>
          </ac:cxnSpMkLst>
        </pc:cxnChg>
        <pc:cxnChg chg="add mod">
          <ac:chgData name="Sanders Wang" userId="089d73b8-785c-4012-b931-81c632b6c9c7" providerId="ADAL" clId="{975E42F5-CDA0-4D4B-A234-FE49F872B870}" dt="2025-08-06T15:48:17.717" v="19838" actId="14100"/>
          <ac:cxnSpMkLst>
            <pc:docMk/>
            <pc:sldMk cId="3802421461" sldId="376"/>
            <ac:cxnSpMk id="46" creationId="{9207579D-92D1-3E78-20F6-A9F60B661896}"/>
          </ac:cxnSpMkLst>
        </pc:cxnChg>
      </pc:sldChg>
      <pc:sldChg chg="addSp modSp new mod">
        <pc:chgData name="Sanders Wang" userId="089d73b8-785c-4012-b931-81c632b6c9c7" providerId="ADAL" clId="{975E42F5-CDA0-4D4B-A234-FE49F872B870}" dt="2025-08-08T07:32:07.219" v="20001" actId="14100"/>
        <pc:sldMkLst>
          <pc:docMk/>
          <pc:sldMk cId="2638529366" sldId="377"/>
        </pc:sldMkLst>
        <pc:spChg chg="add mod">
          <ac:chgData name="Sanders Wang" userId="089d73b8-785c-4012-b931-81c632b6c9c7" providerId="ADAL" clId="{975E42F5-CDA0-4D4B-A234-FE49F872B870}" dt="2025-08-08T07:29:46.761" v="19941" actId="1076"/>
          <ac:spMkLst>
            <pc:docMk/>
            <pc:sldMk cId="2638529366" sldId="377"/>
            <ac:spMk id="2" creationId="{51E26ACA-1542-79BD-4C2E-D64C9EBACD8A}"/>
          </ac:spMkLst>
        </pc:spChg>
        <pc:spChg chg="add mod">
          <ac:chgData name="Sanders Wang" userId="089d73b8-785c-4012-b931-81c632b6c9c7" providerId="ADAL" clId="{975E42F5-CDA0-4D4B-A234-FE49F872B870}" dt="2025-08-08T07:29:46.761" v="19941" actId="1076"/>
          <ac:spMkLst>
            <pc:docMk/>
            <pc:sldMk cId="2638529366" sldId="377"/>
            <ac:spMk id="3" creationId="{32B1B599-B3C3-155F-0FE1-62E8B6CDEC5F}"/>
          </ac:spMkLst>
        </pc:spChg>
        <pc:spChg chg="add mod">
          <ac:chgData name="Sanders Wang" userId="089d73b8-785c-4012-b931-81c632b6c9c7" providerId="ADAL" clId="{975E42F5-CDA0-4D4B-A234-FE49F872B870}" dt="2025-08-08T07:29:46.761" v="19941" actId="1076"/>
          <ac:spMkLst>
            <pc:docMk/>
            <pc:sldMk cId="2638529366" sldId="377"/>
            <ac:spMk id="4" creationId="{FCD9EB07-EA27-A197-9421-5E0A770DAC92}"/>
          </ac:spMkLst>
        </pc:spChg>
        <pc:spChg chg="add mod">
          <ac:chgData name="Sanders Wang" userId="089d73b8-785c-4012-b931-81c632b6c9c7" providerId="ADAL" clId="{975E42F5-CDA0-4D4B-A234-FE49F872B870}" dt="2025-08-08T07:29:46.761" v="19941" actId="1076"/>
          <ac:spMkLst>
            <pc:docMk/>
            <pc:sldMk cId="2638529366" sldId="377"/>
            <ac:spMk id="5" creationId="{0B7B1C37-6E98-844A-A7A5-7B9097FDB19F}"/>
          </ac:spMkLst>
        </pc:spChg>
        <pc:spChg chg="add mod">
          <ac:chgData name="Sanders Wang" userId="089d73b8-785c-4012-b931-81c632b6c9c7" providerId="ADAL" clId="{975E42F5-CDA0-4D4B-A234-FE49F872B870}" dt="2025-08-08T07:31:15.869" v="19969" actId="1076"/>
          <ac:spMkLst>
            <pc:docMk/>
            <pc:sldMk cId="2638529366" sldId="377"/>
            <ac:spMk id="6" creationId="{3B4CCD4A-04D3-73C7-FEB0-5A3104C0469C}"/>
          </ac:spMkLst>
        </pc:spChg>
        <pc:spChg chg="add mod">
          <ac:chgData name="Sanders Wang" userId="089d73b8-785c-4012-b931-81c632b6c9c7" providerId="ADAL" clId="{975E42F5-CDA0-4D4B-A234-FE49F872B870}" dt="2025-08-08T07:31:09.160" v="19968" actId="20577"/>
          <ac:spMkLst>
            <pc:docMk/>
            <pc:sldMk cId="2638529366" sldId="377"/>
            <ac:spMk id="7" creationId="{36650CB9-4D64-359F-FC5B-DD93CFF3D503}"/>
          </ac:spMkLst>
        </pc:spChg>
        <pc:spChg chg="add mod">
          <ac:chgData name="Sanders Wang" userId="089d73b8-785c-4012-b931-81c632b6c9c7" providerId="ADAL" clId="{975E42F5-CDA0-4D4B-A234-FE49F872B870}" dt="2025-08-08T07:32:07.219" v="20001" actId="14100"/>
          <ac:spMkLst>
            <pc:docMk/>
            <pc:sldMk cId="2638529366" sldId="377"/>
            <ac:spMk id="8" creationId="{697F1474-37D7-2D85-0407-85B571C89CAC}"/>
          </ac:spMkLst>
        </pc:spChg>
      </pc:sldChg>
      <pc:sldChg chg="addSp delSp modSp add mod">
        <pc:chgData name="Sanders Wang" userId="089d73b8-785c-4012-b931-81c632b6c9c7" providerId="ADAL" clId="{975E42F5-CDA0-4D4B-A234-FE49F872B870}" dt="2025-08-08T08:08:05.684" v="20182" actId="20578"/>
        <pc:sldMkLst>
          <pc:docMk/>
          <pc:sldMk cId="968332924" sldId="378"/>
        </pc:sldMkLst>
        <pc:spChg chg="del mod">
          <ac:chgData name="Sanders Wang" userId="089d73b8-785c-4012-b931-81c632b6c9c7" providerId="ADAL" clId="{975E42F5-CDA0-4D4B-A234-FE49F872B870}" dt="2025-08-08T07:37:17.556" v="20130" actId="478"/>
          <ac:spMkLst>
            <pc:docMk/>
            <pc:sldMk cId="968332924" sldId="378"/>
            <ac:spMk id="6" creationId="{D7BF8FAC-23ED-F235-E415-24A77A7D8953}"/>
          </ac:spMkLst>
        </pc:spChg>
        <pc:spChg chg="mod">
          <ac:chgData name="Sanders Wang" userId="089d73b8-785c-4012-b931-81c632b6c9c7" providerId="ADAL" clId="{975E42F5-CDA0-4D4B-A234-FE49F872B870}" dt="2025-08-08T07:37:30.586" v="20140" actId="1076"/>
          <ac:spMkLst>
            <pc:docMk/>
            <pc:sldMk cId="968332924" sldId="378"/>
            <ac:spMk id="7" creationId="{EA139FE8-AA0C-D8AB-1434-BA83F6768C94}"/>
          </ac:spMkLst>
        </pc:spChg>
        <pc:spChg chg="del mod">
          <ac:chgData name="Sanders Wang" userId="089d73b8-785c-4012-b931-81c632b6c9c7" providerId="ADAL" clId="{975E42F5-CDA0-4D4B-A234-FE49F872B870}" dt="2025-08-08T07:37:20.115" v="20131" actId="478"/>
          <ac:spMkLst>
            <pc:docMk/>
            <pc:sldMk cId="968332924" sldId="378"/>
            <ac:spMk id="8" creationId="{1549BC77-15A6-EADB-71D4-E3501A83C9A3}"/>
          </ac:spMkLst>
        </pc:spChg>
        <pc:spChg chg="add mod">
          <ac:chgData name="Sanders Wang" userId="089d73b8-785c-4012-b931-81c632b6c9c7" providerId="ADAL" clId="{975E42F5-CDA0-4D4B-A234-FE49F872B870}" dt="2025-08-08T07:33:56.686" v="20056" actId="14100"/>
          <ac:spMkLst>
            <pc:docMk/>
            <pc:sldMk cId="968332924" sldId="378"/>
            <ac:spMk id="9" creationId="{1F3DAE78-7A18-8C0C-F9AE-FAE043A615C1}"/>
          </ac:spMkLst>
        </pc:spChg>
        <pc:spChg chg="add mod">
          <ac:chgData name="Sanders Wang" userId="089d73b8-785c-4012-b931-81c632b6c9c7" providerId="ADAL" clId="{975E42F5-CDA0-4D4B-A234-FE49F872B870}" dt="2025-08-08T08:08:05.684" v="20182" actId="20578"/>
          <ac:spMkLst>
            <pc:docMk/>
            <pc:sldMk cId="968332924" sldId="378"/>
            <ac:spMk id="10" creationId="{DDC43840-F433-2D78-2AAE-AC842474E115}"/>
          </ac:spMkLst>
        </pc:spChg>
        <pc:spChg chg="add mod">
          <ac:chgData name="Sanders Wang" userId="089d73b8-785c-4012-b931-81c632b6c9c7" providerId="ADAL" clId="{975E42F5-CDA0-4D4B-A234-FE49F872B870}" dt="2025-08-08T07:39:44.223" v="20167" actId="313"/>
          <ac:spMkLst>
            <pc:docMk/>
            <pc:sldMk cId="968332924" sldId="378"/>
            <ac:spMk id="11" creationId="{E62B9BF5-DD5B-A01A-FBA4-9D9106FDF3ED}"/>
          </ac:spMkLst>
        </pc:spChg>
      </pc:sldChg>
      <pc:sldChg chg="addSp delSp modSp add mod">
        <pc:chgData name="Sanders Wang" userId="089d73b8-785c-4012-b931-81c632b6c9c7" providerId="ADAL" clId="{975E42F5-CDA0-4D4B-A234-FE49F872B870}" dt="2025-08-08T08:13:22.274" v="20523" actId="20577"/>
        <pc:sldMkLst>
          <pc:docMk/>
          <pc:sldMk cId="703917436" sldId="379"/>
        </pc:sldMkLst>
        <pc:spChg chg="add del">
          <ac:chgData name="Sanders Wang" userId="089d73b8-785c-4012-b931-81c632b6c9c7" providerId="ADAL" clId="{975E42F5-CDA0-4D4B-A234-FE49F872B870}" dt="2025-08-08T08:09:11.583" v="20185" actId="478"/>
          <ac:spMkLst>
            <pc:docMk/>
            <pc:sldMk cId="703917436" sldId="379"/>
            <ac:spMk id="7" creationId="{B782FAE8-FF89-C756-9AE8-C4D278C477FE}"/>
          </ac:spMkLst>
        </pc:spChg>
        <pc:spChg chg="add del mod">
          <ac:chgData name="Sanders Wang" userId="089d73b8-785c-4012-b931-81c632b6c9c7" providerId="ADAL" clId="{975E42F5-CDA0-4D4B-A234-FE49F872B870}" dt="2025-08-08T08:09:18.727" v="20194" actId="20577"/>
          <ac:spMkLst>
            <pc:docMk/>
            <pc:sldMk cId="703917436" sldId="379"/>
            <ac:spMk id="9" creationId="{F7C4A6C9-8D62-0B77-A31C-74FE60C97F88}"/>
          </ac:spMkLst>
        </pc:spChg>
        <pc:spChg chg="add del mod">
          <ac:chgData name="Sanders Wang" userId="089d73b8-785c-4012-b931-81c632b6c9c7" providerId="ADAL" clId="{975E42F5-CDA0-4D4B-A234-FE49F872B870}" dt="2025-08-08T08:09:53.229" v="20230" actId="20577"/>
          <ac:spMkLst>
            <pc:docMk/>
            <pc:sldMk cId="703917436" sldId="379"/>
            <ac:spMk id="10" creationId="{E1CD093F-7459-A1B9-2462-365BA53C4781}"/>
          </ac:spMkLst>
        </pc:spChg>
        <pc:spChg chg="add del mod">
          <ac:chgData name="Sanders Wang" userId="089d73b8-785c-4012-b931-81c632b6c9c7" providerId="ADAL" clId="{975E42F5-CDA0-4D4B-A234-FE49F872B870}" dt="2025-08-08T08:13:22.274" v="20523" actId="20577"/>
          <ac:spMkLst>
            <pc:docMk/>
            <pc:sldMk cId="703917436" sldId="379"/>
            <ac:spMk id="11" creationId="{46EDB171-F849-A0D8-2B8E-4DA058E8A2E8}"/>
          </ac:spMkLst>
        </pc:spChg>
      </pc:sldChg>
      <pc:sldChg chg="modSp add del mod">
        <pc:chgData name="Sanders Wang" userId="089d73b8-785c-4012-b931-81c632b6c9c7" providerId="ADAL" clId="{975E42F5-CDA0-4D4B-A234-FE49F872B870}" dt="2025-08-08T08:07:30.014" v="20181" actId="47"/>
        <pc:sldMkLst>
          <pc:docMk/>
          <pc:sldMk cId="3031153036" sldId="379"/>
        </pc:sldMkLst>
        <pc:spChg chg="mod">
          <ac:chgData name="Sanders Wang" userId="089d73b8-785c-4012-b931-81c632b6c9c7" providerId="ADAL" clId="{975E42F5-CDA0-4D4B-A234-FE49F872B870}" dt="2025-08-08T08:07:14.992" v="20176" actId="20577"/>
          <ac:spMkLst>
            <pc:docMk/>
            <pc:sldMk cId="3031153036" sldId="379"/>
            <ac:spMk id="7" creationId="{BE43FA61-B942-1B89-1A57-F5BFE508F17F}"/>
          </ac:spMkLst>
        </pc:spChg>
        <pc:spChg chg="mod">
          <ac:chgData name="Sanders Wang" userId="089d73b8-785c-4012-b931-81c632b6c9c7" providerId="ADAL" clId="{975E42F5-CDA0-4D4B-A234-FE49F872B870}" dt="2025-08-08T08:07:18.829" v="20180" actId="20577"/>
          <ac:spMkLst>
            <pc:docMk/>
            <pc:sldMk cId="3031153036" sldId="379"/>
            <ac:spMk id="9" creationId="{D77AE0F8-213F-5143-D286-3DD560A56A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avatar-icon-6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library.com/icon/avatar-icon-8.html" TargetMode="External"/><Relationship Id="rId5" Type="http://schemas.openxmlformats.org/officeDocument/2006/relationships/image" Target="../media/image16.jpg"/><Relationship Id="rId10" Type="http://schemas.openxmlformats.org/officeDocument/2006/relationships/hyperlink" Target="https://icon-library.com/icon/avatar-icon-images-4.html" TargetMode="External"/><Relationship Id="rId4" Type="http://schemas.openxmlformats.org/officeDocument/2006/relationships/hyperlink" Target="https://ar.inspiredpencil.com/pictures-2023/male-avatar-icon-png" TargetMode="External"/><Relationship Id="rId9" Type="http://schemas.openxmlformats.org/officeDocument/2006/relationships/image" Target="../media/image18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7" Type="http://schemas.openxmlformats.org/officeDocument/2006/relationships/hyperlink" Target="https://www.freestock.com/free-photos/corporate-female-architect-smiling-white-background-232074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hyperlink" Target="https://icon-library.com/icon/avatar-icon-images-4.html" TargetMode="External"/><Relationship Id="rId4" Type="http://schemas.openxmlformats.org/officeDocument/2006/relationships/image" Target="../media/image18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4244404/camera_photography_snapshot_icon" TargetMode="External"/><Relationship Id="rId5" Type="http://schemas.openxmlformats.org/officeDocument/2006/relationships/image" Target="../media/image114.png"/><Relationship Id="rId4" Type="http://schemas.openxmlformats.org/officeDocument/2006/relationships/hyperlink" Target="https://freepngimg.com/png/27180-ms-word-free-download" TargetMode="External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hyperlink" Target="https://pixabay.com/ko/%EB%AA%A8%EB%B0%94%EC%9D%BC-%ED%9C%B4%EB%8C%80-%EC%A0%84%ED%99%94-%EC%8A%A4%EB%A7%88%ED%8A%B8%ED%8F%B0-%EC%95%84%EC%9D%B4%EC%BD%98-gui-%EB%8C%80%EB%8B%B5%ED%95%98%EB%8A%94-%EC%9D%B8%ED%84%B0%EB%84%B7-1976104/" TargetMode="External"/><Relationship Id="rId26" Type="http://schemas.openxmlformats.org/officeDocument/2006/relationships/hyperlink" Target="https://openclipart.org/detail/171426/fwd__bubble_hand_drawn-by-rejon-177666" TargetMode="External"/><Relationship Id="rId3" Type="http://schemas.openxmlformats.org/officeDocument/2006/relationships/hyperlink" Target="https://www.publicdomainpictures.net/view-image.php?image=273984&amp;picture=board-with-surnames" TargetMode="External"/><Relationship Id="rId21" Type="http://schemas.openxmlformats.org/officeDocument/2006/relationships/image" Target="../media/image125.png"/><Relationship Id="rId34" Type="http://schemas.openxmlformats.org/officeDocument/2006/relationships/hyperlink" Target="https://freesvg.org/database-platform-up-vector-illustration" TargetMode="External"/><Relationship Id="rId7" Type="http://schemas.openxmlformats.org/officeDocument/2006/relationships/hyperlink" Target="https://freepngimg.com/png/64476-wi-fi-wireless-dsl-router-modem-icon" TargetMode="External"/><Relationship Id="rId12" Type="http://schemas.openxmlformats.org/officeDocument/2006/relationships/hyperlink" Target="https://www.svgrepo.com/svg/474396/switch" TargetMode="External"/><Relationship Id="rId17" Type="http://schemas.openxmlformats.org/officeDocument/2006/relationships/image" Target="../media/image123.png"/><Relationship Id="rId25" Type="http://schemas.openxmlformats.org/officeDocument/2006/relationships/image" Target="../media/image127.png"/><Relationship Id="rId33" Type="http://schemas.openxmlformats.org/officeDocument/2006/relationships/image" Target="../media/image131.png"/><Relationship Id="rId2" Type="http://schemas.openxmlformats.org/officeDocument/2006/relationships/image" Target="../media/image115.jpg"/><Relationship Id="rId16" Type="http://schemas.openxmlformats.org/officeDocument/2006/relationships/hyperlink" Target="https://pixabay.com/fr/smartphone-t%C3%A9l%C3%A9phone-mobile-1132677/" TargetMode="External"/><Relationship Id="rId20" Type="http://schemas.openxmlformats.org/officeDocument/2006/relationships/hyperlink" Target="https://svgsilh.com/image/31235.html" TargetMode="External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24" Type="http://schemas.openxmlformats.org/officeDocument/2006/relationships/hyperlink" Target="https://freepngimg.com/png/62418-database-icons-virtual-servers-computer-private-server" TargetMode="External"/><Relationship Id="rId32" Type="http://schemas.openxmlformats.org/officeDocument/2006/relationships/hyperlink" Target="https://openclipart.org/detail/171424/server-web" TargetMode="External"/><Relationship Id="rId5" Type="http://schemas.openxmlformats.org/officeDocument/2006/relationships/hyperlink" Target="https://openclipart.org/detail/216996/" TargetMode="External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hyperlink" Target="https://www.privacytech.fr/privacy-icons/" TargetMode="External"/><Relationship Id="rId10" Type="http://schemas.openxmlformats.org/officeDocument/2006/relationships/image" Target="../media/image119.png"/><Relationship Id="rId19" Type="http://schemas.openxmlformats.org/officeDocument/2006/relationships/image" Target="../media/image124.png"/><Relationship Id="rId31" Type="http://schemas.openxmlformats.org/officeDocument/2006/relationships/image" Target="../media/image130.png"/><Relationship Id="rId4" Type="http://schemas.openxmlformats.org/officeDocument/2006/relationships/image" Target="../media/image116.png"/><Relationship Id="rId9" Type="http://schemas.openxmlformats.org/officeDocument/2006/relationships/hyperlink" Target="https://pixabay.com/en/wireless-signal-icon-image-vector-1119306/" TargetMode="External"/><Relationship Id="rId14" Type="http://schemas.openxmlformats.org/officeDocument/2006/relationships/hyperlink" Target="https://gn.wikipedia.org/wiki/Ta'%C3%A3nga:Google_Chrome_icon_(September_2014).svg" TargetMode="External"/><Relationship Id="rId22" Type="http://schemas.openxmlformats.org/officeDocument/2006/relationships/hyperlink" Target="https://openclipart.org/detail/32371" TargetMode="External"/><Relationship Id="rId27" Type="http://schemas.openxmlformats.org/officeDocument/2006/relationships/image" Target="../media/image128.png"/><Relationship Id="rId30" Type="http://schemas.openxmlformats.org/officeDocument/2006/relationships/hyperlink" Target="https://openclipart.org/detail/190594" TargetMode="External"/><Relationship Id="rId8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17" Type="http://schemas.openxmlformats.org/officeDocument/2006/relationships/hyperlink" Target="https://www.freepik.com/icon/uml_5592495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5" Type="http://schemas.openxmlformats.org/officeDocument/2006/relationships/hyperlink" Target="https://www.flaticon.com/free-icon/project-manager_10857083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www.iconfinder.com/icons/411107/coding_programming_language_tag_uml_icon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stock.com/free-photos/corporate-female-architect-smiling-white-background-2320742" TargetMode="External"/><Relationship Id="rId13" Type="http://schemas.openxmlformats.org/officeDocument/2006/relationships/image" Target="../media/image18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35.jpeg"/><Relationship Id="rId16" Type="http://schemas.openxmlformats.org/officeDocument/2006/relationships/hyperlink" Target="https://commons.wikimedia.org/wiki/Pack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free-icon/project-manager_10857083" TargetMode="External"/><Relationship Id="rId11" Type="http://schemas.openxmlformats.org/officeDocument/2006/relationships/image" Target="../media/image1.jpg"/><Relationship Id="rId5" Type="http://schemas.openxmlformats.org/officeDocument/2006/relationships/image" Target="../media/image32.png"/><Relationship Id="rId15" Type="http://schemas.openxmlformats.org/officeDocument/2006/relationships/image" Target="../media/image29.png"/><Relationship Id="rId10" Type="http://schemas.openxmlformats.org/officeDocument/2006/relationships/hyperlink" Target="https://fr.freepik.com/icones-gratuites/cochon_14076480.htm" TargetMode="External"/><Relationship Id="rId4" Type="http://schemas.openxmlformats.org/officeDocument/2006/relationships/hyperlink" Target="https://freepngimg.com/png/12802-customer-picture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icon-library.com/icon/avatar-icon-images-4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1294349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pixabay.com/fr/retour-bouton-ordinateur-gauche-24838/" TargetMode="External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53.jpeg"/><Relationship Id="rId9" Type="http://schemas.openxmlformats.org/officeDocument/2006/relationships/hyperlink" Target="https://icon-library.com/icon/important-icon-png-1.html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pixabay.com/en/checkbox-check-mark-mark-check-303113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25" y="2024743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  <p:pic>
        <p:nvPicPr>
          <p:cNvPr id="2" name="Picture 1" descr="A person with a beard&#10;&#10;AI-generated content may be incorrect.">
            <a:extLst>
              <a:ext uri="{FF2B5EF4-FFF2-40B4-BE49-F238E27FC236}">
                <a16:creationId xmlns:a16="http://schemas.microsoft.com/office/drawing/2014/main" id="{E1DC0E64-6ACE-98CF-5810-E83CB56C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3290" y="2318657"/>
            <a:ext cx="520676" cy="520676"/>
          </a:xfrm>
          <a:prstGeom prst="rect">
            <a:avLst/>
          </a:prstGeom>
        </p:spPr>
      </p:pic>
      <p:pic>
        <p:nvPicPr>
          <p:cNvPr id="5" name="Picture 4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98386C3B-CD28-D002-0B0D-5F67A464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6823" y="2382133"/>
            <a:ext cx="520676" cy="520676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A4554DB-9974-2AE6-EB3F-4950A1647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06421" y="2382133"/>
            <a:ext cx="520677" cy="520677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5FF96F7B-07A1-0A4E-86F1-FD4C98EAC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39735" y="3731466"/>
            <a:ext cx="535734" cy="5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EDB4-A432-A5AC-A2EC-742078A1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50" y="0"/>
            <a:ext cx="71583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BDB6-673A-8344-4977-4D8813AEB70A}"/>
              </a:ext>
            </a:extLst>
          </p:cNvPr>
          <p:cNvSpPr txBox="1"/>
          <p:nvPr/>
        </p:nvSpPr>
        <p:spPr>
          <a:xfrm>
            <a:off x="0" y="0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Command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F620F-510A-655C-C005-74C68D6D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8431"/>
              </p:ext>
            </p:extLst>
          </p:nvPr>
        </p:nvGraphicFramePr>
        <p:xfrm>
          <a:off x="0" y="5745480"/>
          <a:ext cx="53049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994">
                  <a:extLst>
                    <a:ext uri="{9D8B030D-6E8A-4147-A177-3AD203B41FA5}">
                      <a16:colId xmlns:a16="http://schemas.microsoft.com/office/drawing/2014/main" val="570748214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4160248316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2902697555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234385082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04752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4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72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CB2A34-9012-36E0-128B-158358AAA167}"/>
              </a:ext>
            </a:extLst>
          </p:cNvPr>
          <p:cNvSpPr/>
          <p:nvPr/>
        </p:nvSpPr>
        <p:spPr>
          <a:xfrm>
            <a:off x="1126974" y="4309110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711E-13B2-B796-86B5-18789CB4E667}"/>
              </a:ext>
            </a:extLst>
          </p:cNvPr>
          <p:cNvSpPr/>
          <p:nvPr/>
        </p:nvSpPr>
        <p:spPr>
          <a:xfrm>
            <a:off x="141061" y="1101356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AAF2A-093D-5312-7782-C895A240C195}"/>
              </a:ext>
            </a:extLst>
          </p:cNvPr>
          <p:cNvSpPr/>
          <p:nvPr/>
        </p:nvSpPr>
        <p:spPr>
          <a:xfrm>
            <a:off x="2472299" y="1101356"/>
            <a:ext cx="1899254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Shortcuts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E7B1E-CA74-0E49-499C-74A6F9815E14}"/>
              </a:ext>
            </a:extLst>
          </p:cNvPr>
          <p:cNvSpPr/>
          <p:nvPr/>
        </p:nvSpPr>
        <p:spPr>
          <a:xfrm>
            <a:off x="348071" y="2353060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CopyCommand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A275-C3D7-6059-49C9-D1E0B03A195D}"/>
              </a:ext>
            </a:extLst>
          </p:cNvPr>
          <p:cNvSpPr/>
          <p:nvPr/>
        </p:nvSpPr>
        <p:spPr>
          <a:xfrm>
            <a:off x="1536245" y="3107522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PasteCommand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16F1F-2069-2AD6-AF21-4605F1D6064B}"/>
              </a:ext>
            </a:extLst>
          </p:cNvPr>
          <p:cNvCxnSpPr>
            <a:stCxn id="7" idx="2"/>
          </p:cNvCxnSpPr>
          <p:nvPr/>
        </p:nvCxnSpPr>
        <p:spPr>
          <a:xfrm>
            <a:off x="975632" y="1570920"/>
            <a:ext cx="560613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F25F7-1208-74D7-8876-A47A1348CE9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07941" y="2822624"/>
            <a:ext cx="353604" cy="148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EBA72-EE65-5715-59ED-400D1FB55A5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7941" y="1570920"/>
            <a:ext cx="1813985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AA67EE-F018-7CA7-B8D4-968F5F9E670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75632" y="1570920"/>
            <a:ext cx="1820483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F0B62-DCE6-E0DA-BD96-39D5D49256C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961545" y="3577086"/>
            <a:ext cx="834570" cy="73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0D78B-713A-1AC9-54F9-C5E0CCC9383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796115" y="1570920"/>
            <a:ext cx="625811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andPatternExampledrawio-(3)">
            <a:extLst>
              <a:ext uri="{FF2B5EF4-FFF2-40B4-BE49-F238E27FC236}">
                <a16:creationId xmlns:a16="http://schemas.microsoft.com/office/drawing/2014/main" id="{8C5837ED-1C3E-6A1C-672A-E9661E5C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9650"/>
            <a:ext cx="952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94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667-9334-96D2-1B58-4BD86C84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7045A-10D8-AFF5-AFB8-42F07D5F16D2}"/>
              </a:ext>
            </a:extLst>
          </p:cNvPr>
          <p:cNvSpPr/>
          <p:nvPr/>
        </p:nvSpPr>
        <p:spPr>
          <a:xfrm>
            <a:off x="696686" y="1349828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6719-6A6D-63B2-E1D7-A3BC4A9A9721}"/>
              </a:ext>
            </a:extLst>
          </p:cNvPr>
          <p:cNvSpPr/>
          <p:nvPr/>
        </p:nvSpPr>
        <p:spPr>
          <a:xfrm>
            <a:off x="7935686" y="1273630"/>
            <a:ext cx="2928257" cy="15239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0EA06-40F0-AAE6-99F1-D5CB29893542}"/>
              </a:ext>
            </a:extLst>
          </p:cNvPr>
          <p:cNvSpPr/>
          <p:nvPr/>
        </p:nvSpPr>
        <p:spPr>
          <a:xfrm>
            <a:off x="8033658" y="4060373"/>
            <a:ext cx="2928257" cy="11103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5F6935-CED3-3012-4ABC-EDD61FE4CFD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624943" y="2035629"/>
            <a:ext cx="4310743" cy="13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D1A8-C9D9-C836-10F8-1B348C50BE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24943" y="2166257"/>
            <a:ext cx="4408715" cy="2449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90DB2-4731-D1C3-F97E-35E06DF5FCCF}"/>
              </a:ext>
            </a:extLst>
          </p:cNvPr>
          <p:cNvSpPr/>
          <p:nvPr/>
        </p:nvSpPr>
        <p:spPr>
          <a:xfrm>
            <a:off x="674915" y="3799114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mobile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D9EB4-D857-1B4A-94E4-19C8FD12B7B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3603172" y="2035629"/>
            <a:ext cx="4332514" cy="2579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BDCAC4-795E-CA0D-3457-4CD54CC05818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603172" y="4615543"/>
            <a:ext cx="44304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39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2E87D-A2ED-F965-5EC0-F156C9B32AFC}"/>
              </a:ext>
            </a:extLst>
          </p:cNvPr>
          <p:cNvSpPr/>
          <p:nvPr/>
        </p:nvSpPr>
        <p:spPr>
          <a:xfrm>
            <a:off x="696686" y="1349829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D86C7-5A04-324F-CCE2-51E0B44B6AB1}"/>
              </a:ext>
            </a:extLst>
          </p:cNvPr>
          <p:cNvSpPr/>
          <p:nvPr/>
        </p:nvSpPr>
        <p:spPr>
          <a:xfrm>
            <a:off x="4180114" y="9688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TurnOnCommand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EAB7-2793-FE64-C813-443A368DD6E5}"/>
              </a:ext>
            </a:extLst>
          </p:cNvPr>
          <p:cNvSpPr/>
          <p:nvPr/>
        </p:nvSpPr>
        <p:spPr>
          <a:xfrm>
            <a:off x="4180114" y="20356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TurnOffCommand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839CD-01F7-DBD3-AD36-FB1954237868}"/>
              </a:ext>
            </a:extLst>
          </p:cNvPr>
          <p:cNvSpPr/>
          <p:nvPr/>
        </p:nvSpPr>
        <p:spPr>
          <a:xfrm>
            <a:off x="3657599" y="3178629"/>
            <a:ext cx="3450772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AdjustVolumeCommand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92BE0-61FC-5338-464C-829FF1A7C9B5}"/>
              </a:ext>
            </a:extLst>
          </p:cNvPr>
          <p:cNvSpPr/>
          <p:nvPr/>
        </p:nvSpPr>
        <p:spPr>
          <a:xfrm>
            <a:off x="3418114" y="4245429"/>
            <a:ext cx="3657601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ChangeChannelCommand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AB65-3E87-0945-B519-888E527FB2E8}"/>
              </a:ext>
            </a:extLst>
          </p:cNvPr>
          <p:cNvSpPr/>
          <p:nvPr/>
        </p:nvSpPr>
        <p:spPr>
          <a:xfrm>
            <a:off x="7935686" y="1273630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723E-1E49-4316-F7D0-3ECC62E688DD}"/>
              </a:ext>
            </a:extLst>
          </p:cNvPr>
          <p:cNvSpPr/>
          <p:nvPr/>
        </p:nvSpPr>
        <p:spPr>
          <a:xfrm>
            <a:off x="7935686" y="2416628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B8D2-09B5-F3EE-F48F-8538AD77D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624943" y="13498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BB560-9161-B9A6-E473-B54B83EF02E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24943" y="18832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C76128-B76E-630B-6A6A-14EB997DBC1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624943" y="1883229"/>
            <a:ext cx="32656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F32E2-D457-3916-8DEC-BDE34263E9D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H="1">
            <a:off x="3418114" y="1883229"/>
            <a:ext cx="206829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68423-69CC-E1BE-31D6-755605BBDDA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108371" y="1349829"/>
            <a:ext cx="827315" cy="304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D5A449-3771-0CB0-E561-616718BB149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108371" y="1654630"/>
            <a:ext cx="827315" cy="7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4B5-44C8-24A1-41D6-35FF8FB4D2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108371" y="1654630"/>
            <a:ext cx="827315" cy="190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7126-E818-4BD9-0206-17B1FBF383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075715" y="1654630"/>
            <a:ext cx="859971" cy="2971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1E1E9-773B-D790-5554-D484EB67C49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7108371" y="1349829"/>
            <a:ext cx="827315" cy="14477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74F1E0-A54B-74F8-C787-619F664BC69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108371" y="2416629"/>
            <a:ext cx="827315" cy="3809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65D14-1838-6730-BA83-4E9F0BA55BC5}"/>
              </a:ext>
            </a:extLst>
          </p:cNvPr>
          <p:cNvSpPr/>
          <p:nvPr/>
        </p:nvSpPr>
        <p:spPr>
          <a:xfrm>
            <a:off x="364670" y="3145971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MobileController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4B29ED-7254-0FD7-AB3B-AAA7430D8A0E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 flipV="1">
            <a:off x="3292927" y="1349829"/>
            <a:ext cx="887187" cy="23295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DC634-CC8A-0530-AE8C-F1033F4B818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 flipV="1">
            <a:off x="3292927" y="2416629"/>
            <a:ext cx="887187" cy="12627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2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83027-5253-6F63-4E7D-685A39BF46D9}"/>
              </a:ext>
            </a:extLst>
          </p:cNvPr>
          <p:cNvSpPr txBox="1"/>
          <p:nvPr/>
        </p:nvSpPr>
        <p:spPr>
          <a:xfrm>
            <a:off x="0" y="0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en-US" b="1" dirty="0" err="1"/>
              <a:t>Iteratorc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A7BD5-B882-8F47-7327-F77A23125CC3}"/>
              </a:ext>
            </a:extLst>
          </p:cNvPr>
          <p:cNvSpPr/>
          <p:nvPr/>
        </p:nvSpPr>
        <p:spPr>
          <a:xfrm>
            <a:off x="3842656" y="2392415"/>
            <a:ext cx="2764970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9A27D-9FD9-95B1-21F8-B9C9CEF5C7CB}"/>
              </a:ext>
            </a:extLst>
          </p:cNvPr>
          <p:cNvSpPr/>
          <p:nvPr/>
        </p:nvSpPr>
        <p:spPr>
          <a:xfrm>
            <a:off x="3842656" y="195098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75CE2-2EB0-8DEA-D4FC-A049D752D4BC}"/>
              </a:ext>
            </a:extLst>
          </p:cNvPr>
          <p:cNvSpPr/>
          <p:nvPr/>
        </p:nvSpPr>
        <p:spPr>
          <a:xfrm>
            <a:off x="8392884" y="2446844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8C3F5-3CD1-65B1-7435-0F3B746C331B}"/>
              </a:ext>
            </a:extLst>
          </p:cNvPr>
          <p:cNvSpPr/>
          <p:nvPr/>
        </p:nvSpPr>
        <p:spPr>
          <a:xfrm>
            <a:off x="8392885" y="2005415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ChannelCollection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100220-065F-2DD9-75D1-BF187DEBB43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6607626" y="2171701"/>
            <a:ext cx="1872345" cy="1017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EEFE3-B6E2-BF2B-365A-67E8E9E29B80}"/>
              </a:ext>
            </a:extLst>
          </p:cNvPr>
          <p:cNvSpPr/>
          <p:nvPr/>
        </p:nvSpPr>
        <p:spPr>
          <a:xfrm>
            <a:off x="8479971" y="5200930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A2DAF-9500-1B07-4C16-ACA453A172F7}"/>
              </a:ext>
            </a:extLst>
          </p:cNvPr>
          <p:cNvSpPr/>
          <p:nvPr/>
        </p:nvSpPr>
        <p:spPr>
          <a:xfrm>
            <a:off x="8479972" y="4759501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ChannelCollectionImpl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881A7E-4F49-CDF3-B219-F9E0B8BB4934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9998527" y="3396343"/>
            <a:ext cx="87088" cy="13631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90EDF7-53D1-F103-83E8-8A0536C1F4DD}"/>
              </a:ext>
            </a:extLst>
          </p:cNvPr>
          <p:cNvSpPr/>
          <p:nvPr/>
        </p:nvSpPr>
        <p:spPr>
          <a:xfrm>
            <a:off x="6857999" y="317015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IteratorMain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A20E8-A80D-90A0-D643-429D2004F40F}"/>
              </a:ext>
            </a:extLst>
          </p:cNvPr>
          <p:cNvSpPr/>
          <p:nvPr/>
        </p:nvSpPr>
        <p:spPr>
          <a:xfrm>
            <a:off x="2068286" y="5598818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6D0EB-E5F4-6239-4738-2D983775D93B}"/>
              </a:ext>
            </a:extLst>
          </p:cNvPr>
          <p:cNvSpPr/>
          <p:nvPr/>
        </p:nvSpPr>
        <p:spPr>
          <a:xfrm>
            <a:off x="2068286" y="471595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ChannelIteratorImpl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1ADD1-F7FF-96FE-C0A8-71616483BD16}"/>
              </a:ext>
            </a:extLst>
          </p:cNvPr>
          <p:cNvSpPr/>
          <p:nvPr/>
        </p:nvSpPr>
        <p:spPr>
          <a:xfrm>
            <a:off x="2068286" y="515738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- index (cursor)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8CC55C-15AC-9226-60E6-4255833773B4}"/>
              </a:ext>
            </a:extLst>
          </p:cNvPr>
          <p:cNvCxnSpPr>
            <a:cxnSpLocks/>
            <a:stCxn id="19" idx="0"/>
            <a:endCxn id="3" idx="2"/>
          </p:cNvCxnSpPr>
          <p:nvPr/>
        </p:nvCxnSpPr>
        <p:spPr>
          <a:xfrm flipV="1">
            <a:off x="3673929" y="3341914"/>
            <a:ext cx="1551212" cy="13740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9ACCAA-22F1-22B1-A08E-4EFE031BBF01}"/>
              </a:ext>
            </a:extLst>
          </p:cNvPr>
          <p:cNvCxnSpPr>
            <a:cxnSpLocks/>
            <a:stCxn id="18" idx="3"/>
            <a:endCxn id="27" idx="2"/>
          </p:cNvCxnSpPr>
          <p:nvPr/>
        </p:nvCxnSpPr>
        <p:spPr>
          <a:xfrm flipV="1">
            <a:off x="5279571" y="5686338"/>
            <a:ext cx="2950023" cy="387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8C5EE2E4-8708-EEBD-9C93-A24D95F6823E}"/>
              </a:ext>
            </a:extLst>
          </p:cNvPr>
          <p:cNvSpPr/>
          <p:nvPr/>
        </p:nvSpPr>
        <p:spPr>
          <a:xfrm>
            <a:off x="8229594" y="5465623"/>
            <a:ext cx="304802" cy="44143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0F9DD7-13CC-3E1D-3897-A2B3D1A1E668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 flipH="1">
            <a:off x="5225141" y="758445"/>
            <a:ext cx="3015343" cy="1192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5D9A8A-3EAE-177F-CABD-B4BD51B7C35D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8240484" y="758445"/>
            <a:ext cx="1758044" cy="1246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A4C22609-D458-5B57-4301-33147E54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947" y="4336060"/>
            <a:ext cx="864870" cy="864870"/>
          </a:xfrm>
          <a:prstGeom prst="rect">
            <a:avLst/>
          </a:prstGeom>
        </p:spPr>
      </p:pic>
      <p:pic>
        <p:nvPicPr>
          <p:cNvPr id="37" name="Picture 36" descr="A cartoon of a person&#10;&#10;AI-generated content may be incorrect.">
            <a:extLst>
              <a:ext uri="{FF2B5EF4-FFF2-40B4-BE49-F238E27FC236}">
                <a16:creationId xmlns:a16="http://schemas.microsoft.com/office/drawing/2014/main" id="{C54DDCEA-D716-6F8E-0F27-16217C9E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08864" y="257008"/>
            <a:ext cx="708953" cy="708953"/>
          </a:xfrm>
          <a:prstGeom prst="rect">
            <a:avLst/>
          </a:prstGeom>
        </p:spPr>
      </p:pic>
      <p:pic>
        <p:nvPicPr>
          <p:cNvPr id="38" name="Picture 3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84258470-CE40-5466-6151-BE25E1FCA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60795" y="2079608"/>
            <a:ext cx="578463" cy="84198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0E939-0A7B-1C2D-AB3C-6C9CE2782A43}"/>
              </a:ext>
            </a:extLst>
          </p:cNvPr>
          <p:cNvCxnSpPr/>
          <p:nvPr/>
        </p:nvCxnSpPr>
        <p:spPr>
          <a:xfrm>
            <a:off x="1088571" y="1611086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C6812E-E1FE-E6B2-2782-FC3CD2FA19DF}"/>
              </a:ext>
            </a:extLst>
          </p:cNvPr>
          <p:cNvCxnSpPr/>
          <p:nvPr/>
        </p:nvCxnSpPr>
        <p:spPr>
          <a:xfrm>
            <a:off x="1116474" y="4056151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39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1B8761-7109-938C-992D-AD82CCC145C4}"/>
              </a:ext>
            </a:extLst>
          </p:cNvPr>
          <p:cNvSpPr txBox="1"/>
          <p:nvPr/>
        </p:nvSpPr>
        <p:spPr>
          <a:xfrm>
            <a:off x="0" y="0"/>
            <a:ext cx="295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Mediator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9D77A-ABF6-E50D-2720-BF9BB88A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878"/>
            <a:ext cx="12192000" cy="61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51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528F69-27F1-62BA-455F-6CC228585A1A}"/>
              </a:ext>
            </a:extLst>
          </p:cNvPr>
          <p:cNvSpPr/>
          <p:nvPr/>
        </p:nvSpPr>
        <p:spPr>
          <a:xfrm>
            <a:off x="8251371" y="1415143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688DDA-3DD5-2F94-7C4D-759660B8EA3C}"/>
              </a:ext>
            </a:extLst>
          </p:cNvPr>
          <p:cNvSpPr/>
          <p:nvPr/>
        </p:nvSpPr>
        <p:spPr>
          <a:xfrm>
            <a:off x="8403771" y="3907971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4DC2E-DCDF-5F6A-27B7-9A2E024E18A1}"/>
              </a:ext>
            </a:extLst>
          </p:cNvPr>
          <p:cNvSpPr/>
          <p:nvPr/>
        </p:nvSpPr>
        <p:spPr>
          <a:xfrm>
            <a:off x="3875313" y="5236028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5E9CF-9A02-35A2-D10A-2CA7A785C976}"/>
              </a:ext>
            </a:extLst>
          </p:cNvPr>
          <p:cNvSpPr/>
          <p:nvPr/>
        </p:nvSpPr>
        <p:spPr>
          <a:xfrm>
            <a:off x="1121227" y="22968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314FF-125E-8155-BC61-8A02D038DAEC}"/>
              </a:ext>
            </a:extLst>
          </p:cNvPr>
          <p:cNvSpPr/>
          <p:nvPr/>
        </p:nvSpPr>
        <p:spPr>
          <a:xfrm>
            <a:off x="4735284" y="23730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ControllTower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B2918-704C-EC03-3C32-8331431085E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841170" y="2634342"/>
            <a:ext cx="1894114" cy="7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F09F-517E-922D-5DAB-90119E8C9C15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735285" y="3047999"/>
            <a:ext cx="859971" cy="2188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628782-0843-8822-B933-2E4C805D2B51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6455227" y="2710542"/>
            <a:ext cx="1948544" cy="1534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2D67FC-019F-3C80-A21B-334DB64C6988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6455227" y="1752600"/>
            <a:ext cx="1796144" cy="957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926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4A1575-D8AE-3039-91AC-34B78DC7585C}"/>
              </a:ext>
            </a:extLst>
          </p:cNvPr>
          <p:cNvSpPr txBox="1"/>
          <p:nvPr/>
        </p:nvSpPr>
        <p:spPr>
          <a:xfrm>
            <a:off x="0" y="0"/>
            <a:ext cx="300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Memento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A100A-80F3-9675-A679-AB535C538554}"/>
              </a:ext>
            </a:extLst>
          </p:cNvPr>
          <p:cNvSpPr/>
          <p:nvPr/>
        </p:nvSpPr>
        <p:spPr>
          <a:xfrm>
            <a:off x="1" y="5070302"/>
            <a:ext cx="3548743" cy="178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write</a:t>
            </a:r>
            <a:r>
              <a:rPr lang="sv-SE" dirty="0">
                <a:solidFill>
                  <a:schemeClr val="tx1"/>
                </a:solidFill>
              </a:rPr>
              <a:t>(String)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getContent</a:t>
            </a:r>
            <a:r>
              <a:rPr lang="sv-SE" dirty="0">
                <a:solidFill>
                  <a:schemeClr val="tx1"/>
                </a:solidFill>
              </a:rPr>
              <a:t>():String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createMemento</a:t>
            </a:r>
            <a:r>
              <a:rPr lang="sv-SE" dirty="0">
                <a:solidFill>
                  <a:schemeClr val="tx1"/>
                </a:solidFill>
              </a:rPr>
              <a:t>() &lt;- snapshot</a:t>
            </a:r>
          </a:p>
          <a:p>
            <a:r>
              <a:rPr lang="sv-SE" b="1" dirty="0">
                <a:solidFill>
                  <a:schemeClr val="tx1"/>
                </a:solidFill>
              </a:rPr>
              <a:t>Memento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constructor</a:t>
            </a:r>
            <a:r>
              <a:rPr lang="sv-SE" dirty="0">
                <a:solidFill>
                  <a:schemeClr val="tx1"/>
                </a:solidFill>
              </a:rPr>
              <a:t>(snapshot)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restoreFromMemento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b="1" dirty="0" err="1">
                <a:solidFill>
                  <a:schemeClr val="tx1"/>
                </a:solidFill>
              </a:rPr>
              <a:t>Memento</a:t>
            </a:r>
            <a:r>
              <a:rPr lang="sv-SE" dirty="0" err="1">
                <a:solidFill>
                  <a:schemeClr val="tx1"/>
                </a:solidFill>
              </a:rPr>
              <a:t>.getSavedContent</a:t>
            </a:r>
            <a:r>
              <a:rPr lang="sv-SE" dirty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DFF03-D5B6-BBA6-70AF-F96564499E2E}"/>
              </a:ext>
            </a:extLst>
          </p:cNvPr>
          <p:cNvSpPr/>
          <p:nvPr/>
        </p:nvSpPr>
        <p:spPr>
          <a:xfrm>
            <a:off x="0" y="4628872"/>
            <a:ext cx="3548743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Document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Originator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95F0D-BC34-5D6D-47B1-8EF6B1B3FAC1}"/>
              </a:ext>
            </a:extLst>
          </p:cNvPr>
          <p:cNvSpPr/>
          <p:nvPr/>
        </p:nvSpPr>
        <p:spPr>
          <a:xfrm>
            <a:off x="4621119" y="5511732"/>
            <a:ext cx="4252331" cy="5854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getSavedContent</a:t>
            </a:r>
            <a:r>
              <a:rPr lang="sv-SE" dirty="0">
                <a:solidFill>
                  <a:schemeClr val="tx1"/>
                </a:solidFill>
              </a:rPr>
              <a:t>() &lt;- </a:t>
            </a:r>
            <a:r>
              <a:rPr lang="sv-SE" dirty="0" err="1">
                <a:solidFill>
                  <a:schemeClr val="tx1"/>
                </a:solidFill>
              </a:rPr>
              <a:t>getSnapshot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BF28B-B588-6DCE-D51E-B29867435483}"/>
              </a:ext>
            </a:extLst>
          </p:cNvPr>
          <p:cNvSpPr/>
          <p:nvPr/>
        </p:nvSpPr>
        <p:spPr>
          <a:xfrm>
            <a:off x="4621118" y="5070302"/>
            <a:ext cx="4252331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Memento (snapshot)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7AF093-A8A5-D43A-5889-BBFBBF7127E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139334" y="5804478"/>
            <a:ext cx="1481785" cy="843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59A09-F5AC-864C-2371-75A6294EEC28}"/>
              </a:ext>
            </a:extLst>
          </p:cNvPr>
          <p:cNvSpPr/>
          <p:nvPr/>
        </p:nvSpPr>
        <p:spPr>
          <a:xfrm>
            <a:off x="4745110" y="3353014"/>
            <a:ext cx="3948860" cy="96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>
                <a:solidFill>
                  <a:schemeClr val="tx1"/>
                </a:solidFill>
              </a:rPr>
              <a:t>+ Memento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constructor</a:t>
            </a:r>
            <a:r>
              <a:rPr lang="sv-SE" dirty="0">
                <a:solidFill>
                  <a:schemeClr val="tx1"/>
                </a:solidFill>
              </a:rPr>
              <a:t>(snapshot)</a:t>
            </a:r>
          </a:p>
          <a:p>
            <a:r>
              <a:rPr lang="sv-SE" b="1" dirty="0">
                <a:solidFill>
                  <a:schemeClr val="tx1"/>
                </a:solidFill>
              </a:rPr>
              <a:t>+ </a:t>
            </a:r>
            <a:r>
              <a:rPr lang="sv-SE" b="1" dirty="0" err="1">
                <a:solidFill>
                  <a:schemeClr val="tx1"/>
                </a:solidFill>
              </a:rPr>
              <a:t>Memento</a:t>
            </a:r>
            <a:r>
              <a:rPr lang="sv-SE" dirty="0" err="1">
                <a:solidFill>
                  <a:schemeClr val="tx1"/>
                </a:solidFill>
              </a:rPr>
              <a:t>.getSavedContent</a:t>
            </a:r>
            <a:r>
              <a:rPr lang="sv-SE" dirty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84D38-B846-CE2E-5FD9-5F5CD501EAF5}"/>
              </a:ext>
            </a:extLst>
          </p:cNvPr>
          <p:cNvSpPr/>
          <p:nvPr/>
        </p:nvSpPr>
        <p:spPr>
          <a:xfrm>
            <a:off x="4745109" y="2983682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DocumentMemento</a:t>
            </a:r>
            <a:r>
              <a:rPr lang="sv-SE" dirty="0">
                <a:solidFill>
                  <a:schemeClr val="tx1"/>
                </a:solidFill>
              </a:rPr>
              <a:t> (snapshot)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68E42-C20C-0685-29BA-E05261EECAD3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6719540" y="4317646"/>
            <a:ext cx="27744" cy="7526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ue and white paper with a letter w&#10;&#10;AI-generated content may be incorrect.">
            <a:extLst>
              <a:ext uri="{FF2B5EF4-FFF2-40B4-BE49-F238E27FC236}">
                <a16:creationId xmlns:a16="http://schemas.microsoft.com/office/drawing/2014/main" id="{FDD55DF8-F670-80BD-9643-E90ACCECA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1969" y="3353014"/>
            <a:ext cx="1166711" cy="1141627"/>
          </a:xfrm>
          <a:prstGeom prst="rect">
            <a:avLst/>
          </a:prstGeom>
        </p:spPr>
      </p:pic>
      <p:pic>
        <p:nvPicPr>
          <p:cNvPr id="25" name="Picture 24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1255BD12-39E8-7E55-8BF5-EF1E01FFF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09775" y="2364523"/>
            <a:ext cx="652825" cy="652825"/>
          </a:xfrm>
          <a:prstGeom prst="rect">
            <a:avLst/>
          </a:prstGeom>
        </p:spPr>
      </p:pic>
      <p:pic>
        <p:nvPicPr>
          <p:cNvPr id="26" name="Picture 25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1FC53EA5-E793-57F3-3F08-9386B7999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07729" y="4523174"/>
            <a:ext cx="652825" cy="6528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3ED9C6-EB93-11A5-21BA-434CE7CD20BF}"/>
              </a:ext>
            </a:extLst>
          </p:cNvPr>
          <p:cNvSpPr/>
          <p:nvPr/>
        </p:nvSpPr>
        <p:spPr>
          <a:xfrm>
            <a:off x="7597167" y="1346268"/>
            <a:ext cx="3948860" cy="4160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- List&lt;Memento&gt;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143F56-4726-0CAF-6B02-8AC5C3674869}"/>
              </a:ext>
            </a:extLst>
          </p:cNvPr>
          <p:cNvSpPr/>
          <p:nvPr/>
        </p:nvSpPr>
        <p:spPr>
          <a:xfrm>
            <a:off x="7597166" y="976936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History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caretaker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AA3733-A486-6CD8-1C4C-8B0BBE35E849}"/>
              </a:ext>
            </a:extLst>
          </p:cNvPr>
          <p:cNvSpPr/>
          <p:nvPr/>
        </p:nvSpPr>
        <p:spPr>
          <a:xfrm>
            <a:off x="7597166" y="1762294"/>
            <a:ext cx="3948860" cy="96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pushMemento</a:t>
            </a:r>
            <a:r>
              <a:rPr lang="en-US" dirty="0">
                <a:solidFill>
                  <a:schemeClr val="tx1"/>
                </a:solidFill>
              </a:rPr>
              <a:t>(Memento)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popMemento</a:t>
            </a:r>
            <a:r>
              <a:rPr lang="en-US" dirty="0">
                <a:solidFill>
                  <a:schemeClr val="tx1"/>
                </a:solidFill>
              </a:rPr>
              <a:t>(): Memento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04C9F9-A021-A565-072A-54FAE2624DFF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7597167" y="1554281"/>
            <a:ext cx="414719" cy="3851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C947A5F9-0DEC-0F73-5B9C-AAAD5B661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2760" y="1380618"/>
            <a:ext cx="277670" cy="277670"/>
          </a:xfrm>
          <a:prstGeom prst="rect">
            <a:avLst/>
          </a:prstGeom>
        </p:spPr>
      </p:pic>
      <p:pic>
        <p:nvPicPr>
          <p:cNvPr id="35" name="Picture 34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D3C35060-E68F-6CF0-01B4-5E0E48BEC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68783" y="1380618"/>
            <a:ext cx="277670" cy="277670"/>
          </a:xfrm>
          <a:prstGeom prst="rect">
            <a:avLst/>
          </a:prstGeom>
        </p:spPr>
      </p:pic>
      <p:pic>
        <p:nvPicPr>
          <p:cNvPr id="36" name="Picture 35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08447E3F-E786-36B9-E050-52DC20037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04806" y="1380618"/>
            <a:ext cx="277670" cy="277670"/>
          </a:xfrm>
          <a:prstGeom prst="rect">
            <a:avLst/>
          </a:prstGeom>
        </p:spPr>
      </p:pic>
      <p:pic>
        <p:nvPicPr>
          <p:cNvPr id="37" name="Picture 36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0D8D8448-3BAC-3971-0B23-A2AB946E1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518570" y="1380618"/>
            <a:ext cx="277670" cy="2776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F8748EB-FEEF-4522-3DDA-E2B0CA150EFE}"/>
              </a:ext>
            </a:extLst>
          </p:cNvPr>
          <p:cNvSpPr/>
          <p:nvPr/>
        </p:nvSpPr>
        <p:spPr>
          <a:xfrm>
            <a:off x="1891411" y="1161602"/>
            <a:ext cx="3948860" cy="4502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DDB7CB-0528-7708-AD85-0BB9B0F80096}"/>
              </a:ext>
            </a:extLst>
          </p:cNvPr>
          <p:cNvSpPr/>
          <p:nvPr/>
        </p:nvSpPr>
        <p:spPr>
          <a:xfrm>
            <a:off x="1891410" y="792270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MementoMain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user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BD153C-F64D-D2DE-B4F5-B8CCC65782C5}"/>
              </a:ext>
            </a:extLst>
          </p:cNvPr>
          <p:cNvCxnSpPr>
            <a:cxnSpLocks/>
            <a:stCxn id="39" idx="2"/>
            <a:endCxn id="20" idx="3"/>
          </p:cNvCxnSpPr>
          <p:nvPr/>
        </p:nvCxnSpPr>
        <p:spPr>
          <a:xfrm flipH="1">
            <a:off x="1918680" y="1611867"/>
            <a:ext cx="1947161" cy="2311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46E231-A07E-EC3C-303C-475162E24370}"/>
              </a:ext>
            </a:extLst>
          </p:cNvPr>
          <p:cNvSpPr txBox="1"/>
          <p:nvPr/>
        </p:nvSpPr>
        <p:spPr>
          <a:xfrm>
            <a:off x="1918680" y="2244610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/ write /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0750F1-215A-5427-252A-74863B056598}"/>
              </a:ext>
            </a:extLst>
          </p:cNvPr>
          <p:cNvSpPr txBox="1"/>
          <p:nvPr/>
        </p:nvSpPr>
        <p:spPr>
          <a:xfrm>
            <a:off x="6290522" y="124253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undo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07579D-92D1-3E78-20F6-A9F60B661896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>
            <a:off x="5840271" y="1386735"/>
            <a:ext cx="1756895" cy="85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214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A black and white id card&#10;&#10;AI-generated content may be incorrect.">
            <a:extLst>
              <a:ext uri="{FF2B5EF4-FFF2-40B4-BE49-F238E27FC236}">
                <a16:creationId xmlns:a16="http://schemas.microsoft.com/office/drawing/2014/main" id="{A29DD70E-E074-C169-117D-7A7ACD5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7328" y="5002499"/>
            <a:ext cx="670560" cy="670560"/>
          </a:xfrm>
          <a:prstGeom prst="rect">
            <a:avLst/>
          </a:prstGeom>
        </p:spPr>
      </p:pic>
      <p:pic>
        <p:nvPicPr>
          <p:cNvPr id="3" name="Picture 2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895FF02C-1A7D-6954-4B1B-577D300D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882" y="691968"/>
            <a:ext cx="657862" cy="657862"/>
          </a:xfrm>
          <a:prstGeom prst="rect">
            <a:avLst/>
          </a:prstGeom>
        </p:spPr>
      </p:pic>
      <p:pic>
        <p:nvPicPr>
          <p:cNvPr id="5" name="Picture 4" descr="A white device with a antenna&#10;&#10;AI-generated content may be incorrect.">
            <a:extLst>
              <a:ext uri="{FF2B5EF4-FFF2-40B4-BE49-F238E27FC236}">
                <a16:creationId xmlns:a16="http://schemas.microsoft.com/office/drawing/2014/main" id="{CFB90C41-A17F-1A62-C41B-55BEBC1C1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88732" y="657862"/>
            <a:ext cx="691968" cy="691968"/>
          </a:xfrm>
          <a:prstGeom prst="rect">
            <a:avLst/>
          </a:prstGeom>
        </p:spPr>
      </p:pic>
      <p:pic>
        <p:nvPicPr>
          <p:cNvPr id="8" name="Picture 7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09103A31-1F63-B0AF-26B9-5F0A93E65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9316" y="870851"/>
            <a:ext cx="437828" cy="300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18769D-30F5-280B-CAE9-45FB06A1DAF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3380700" y="1003846"/>
            <a:ext cx="2092459" cy="3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C617D8-9287-DA5F-1D99-26A7A8BA2E3B}"/>
              </a:ext>
            </a:extLst>
          </p:cNvPr>
          <p:cNvSpPr txBox="1"/>
          <p:nvPr/>
        </p:nvSpPr>
        <p:spPr>
          <a:xfrm>
            <a:off x="3531509" y="622841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/ copper</a:t>
            </a:r>
          </a:p>
        </p:txBody>
      </p:sp>
      <p:pic>
        <p:nvPicPr>
          <p:cNvPr id="12" name="Picture 11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30B57B6B-7193-D081-482C-B2BFDEF5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00368" y="1682568"/>
            <a:ext cx="657862" cy="6578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58E6A6-17F8-5674-534F-CD18B562DBB0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1958230" y="1349830"/>
            <a:ext cx="1076486" cy="661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8B7842-5DFE-CE65-4AB9-AA54BCC5DC7B}"/>
              </a:ext>
            </a:extLst>
          </p:cNvPr>
          <p:cNvSpPr txBox="1"/>
          <p:nvPr/>
        </p:nvSpPr>
        <p:spPr>
          <a:xfrm>
            <a:off x="2177144" y="1750697"/>
            <a:ext cx="162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D336CE-1D77-5BB6-0DB5-54E2AF2D0A63}"/>
              </a:ext>
            </a:extLst>
          </p:cNvPr>
          <p:cNvCxnSpPr/>
          <p:nvPr/>
        </p:nvCxnSpPr>
        <p:spPr>
          <a:xfrm>
            <a:off x="3537638" y="212273"/>
            <a:ext cx="0" cy="227511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8F36055-2B7D-AA83-A532-540B36569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73159" y="726989"/>
            <a:ext cx="622841" cy="62284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82CA9E-A9F1-E4E8-6F33-8E540ABB7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833653" y="369332"/>
            <a:ext cx="622841" cy="6228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95A9BF8-1E31-6255-F6C4-543689DAA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975167" y="1623942"/>
            <a:ext cx="622841" cy="622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21F28D0-8FFC-D3C2-6CE3-411298CF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54363" y="1201245"/>
            <a:ext cx="622841" cy="62284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633569-EE29-21A0-2B4C-A61C1318E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10278" y="311420"/>
            <a:ext cx="622841" cy="6228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DD5ED4-1C02-9CDD-A9AE-FBD6A8014002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6096000" y="680753"/>
            <a:ext cx="737653" cy="357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EE3C6E-97B7-4318-C440-8416B0D35737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096000" y="1038410"/>
            <a:ext cx="879167" cy="896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E6A434-A601-C005-3449-02A106734287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096000" y="1038410"/>
            <a:ext cx="2558363" cy="47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EBE50E-F9D4-45AE-93C7-A0E3EC329CD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7598008" y="1512666"/>
            <a:ext cx="1056355" cy="422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DAA01A-82F5-5CB1-C964-B51ECD3EB688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7145074" y="992173"/>
            <a:ext cx="141514" cy="63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3868C-830F-E9C7-3280-3713E9B6DC8C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7456494" y="680753"/>
            <a:ext cx="1509290" cy="520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FA17EA-02AB-ABC3-8DCD-0998A035066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277204" y="622841"/>
            <a:ext cx="433074" cy="889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C25FB6-AD14-44BF-8985-D9F0070F5AD0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7456494" y="622841"/>
            <a:ext cx="2253784" cy="5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logo of a google chrome&#10;&#10;AI-generated content may be incorrect.">
            <a:extLst>
              <a:ext uri="{FF2B5EF4-FFF2-40B4-BE49-F238E27FC236}">
                <a16:creationId xmlns:a16="http://schemas.microsoft.com/office/drawing/2014/main" id="{B1F4CB9B-8D98-608C-C8F1-CB53CC2B2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35536" y="1162895"/>
            <a:ext cx="559216" cy="55921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7B3056-5CF2-746A-1036-39D012331B52}"/>
              </a:ext>
            </a:extLst>
          </p:cNvPr>
          <p:cNvCxnSpPr>
            <a:cxnSpLocks/>
            <a:stCxn id="27" idx="2"/>
            <a:endCxn id="55" idx="1"/>
          </p:cNvCxnSpPr>
          <p:nvPr/>
        </p:nvCxnSpPr>
        <p:spPr>
          <a:xfrm>
            <a:off x="10021699" y="934261"/>
            <a:ext cx="1013837" cy="508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D7BFE-F080-2E64-4258-2B22B5949F89}"/>
              </a:ext>
            </a:extLst>
          </p:cNvPr>
          <p:cNvCxnSpPr>
            <a:cxnSpLocks/>
            <a:stCxn id="24" idx="3"/>
            <a:endCxn id="55" idx="1"/>
          </p:cNvCxnSpPr>
          <p:nvPr/>
        </p:nvCxnSpPr>
        <p:spPr>
          <a:xfrm>
            <a:off x="7456494" y="680753"/>
            <a:ext cx="3579042" cy="76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CAAD8D-CC44-520E-3F78-59F4DE730EB8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9277204" y="1442503"/>
            <a:ext cx="1758332" cy="7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CC0D9F3-5C12-5C1D-27E7-6FBBEF8BB066}"/>
              </a:ext>
            </a:extLst>
          </p:cNvPr>
          <p:cNvSpPr txBox="1"/>
          <p:nvPr/>
        </p:nvSpPr>
        <p:spPr>
          <a:xfrm>
            <a:off x="10068155" y="2109345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0" name="Picture 79" descr="A blue circle with a white cell phone on it&#10;&#10;AI-generated content may be incorrect.">
            <a:extLst>
              <a:ext uri="{FF2B5EF4-FFF2-40B4-BE49-F238E27FC236}">
                <a16:creationId xmlns:a16="http://schemas.microsoft.com/office/drawing/2014/main" id="{8421F533-110B-7946-7C26-604C8F9EA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522" y="5701754"/>
            <a:ext cx="622846" cy="622846"/>
          </a:xfrm>
          <a:prstGeom prst="rect">
            <a:avLst/>
          </a:prstGeom>
        </p:spPr>
      </p:pic>
      <p:pic>
        <p:nvPicPr>
          <p:cNvPr id="82" name="Picture 81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F096CA78-B7ED-9C2C-A807-3DEFC6F7A1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1035536" y="5549719"/>
            <a:ext cx="397396" cy="748039"/>
          </a:xfrm>
          <a:prstGeom prst="rect">
            <a:avLst/>
          </a:prstGeom>
        </p:spPr>
      </p:pic>
      <p:pic>
        <p:nvPicPr>
          <p:cNvPr id="84" name="Picture 8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B310FFD-2DEF-57B6-D563-DB66340B63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1168" y="4355275"/>
            <a:ext cx="397396" cy="794792"/>
          </a:xfrm>
          <a:prstGeom prst="rect">
            <a:avLst/>
          </a:prstGeom>
        </p:spPr>
      </p:pic>
      <p:pic>
        <p:nvPicPr>
          <p:cNvPr id="86" name="Picture 8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971AA0-4A6E-2C99-82B5-DCECE7F0F8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156370" y="4195663"/>
            <a:ext cx="585334" cy="719304"/>
          </a:xfrm>
          <a:prstGeom prst="rect">
            <a:avLst/>
          </a:prstGeom>
        </p:spPr>
      </p:pic>
      <p:pic>
        <p:nvPicPr>
          <p:cNvPr id="87" name="Picture 8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5EC9C-2B92-055B-33C6-94E600378D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043424" y="5555842"/>
            <a:ext cx="397396" cy="794792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3C40F8-BAB2-DE6D-0559-20870DDA8A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806327" y="5457943"/>
            <a:ext cx="585334" cy="719304"/>
          </a:xfrm>
          <a:prstGeom prst="rect">
            <a:avLst/>
          </a:prstGeom>
        </p:spPr>
      </p:pic>
      <p:pic>
        <p:nvPicPr>
          <p:cNvPr id="90" name="Picture 89" descr="A computer hard drive with a black background&#10;&#10;AI-generated content may be incorrect.">
            <a:extLst>
              <a:ext uri="{FF2B5EF4-FFF2-40B4-BE49-F238E27FC236}">
                <a16:creationId xmlns:a16="http://schemas.microsoft.com/office/drawing/2014/main" id="{C25A6778-A396-8DA1-AEFF-2132DB5469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242122" y="4525271"/>
            <a:ext cx="508702" cy="719304"/>
          </a:xfrm>
          <a:prstGeom prst="rect">
            <a:avLst/>
          </a:prstGeom>
        </p:spPr>
      </p:pic>
      <p:pic>
        <p:nvPicPr>
          <p:cNvPr id="93" name="Picture 92" descr="A computer screen shot&#10;&#10;AI-generated content may be incorrect.">
            <a:extLst>
              <a:ext uri="{FF2B5EF4-FFF2-40B4-BE49-F238E27FC236}">
                <a16:creationId xmlns:a16="http://schemas.microsoft.com/office/drawing/2014/main" id="{373F94C5-5587-3D53-6AA3-7C9DEC30A0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395921" y="4449800"/>
            <a:ext cx="397396" cy="658213"/>
          </a:xfrm>
          <a:prstGeom prst="rect">
            <a:avLst/>
          </a:prstGeom>
        </p:spPr>
      </p:pic>
      <p:pic>
        <p:nvPicPr>
          <p:cNvPr id="94" name="Picture 93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D3BD4EB0-C1BD-21A5-200E-C6130AE77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34068" y="5399671"/>
            <a:ext cx="437828" cy="300095"/>
          </a:xfrm>
          <a:prstGeom prst="rect">
            <a:avLst/>
          </a:prstGeom>
        </p:spPr>
      </p:pic>
      <p:pic>
        <p:nvPicPr>
          <p:cNvPr id="95" name="Picture 94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6BCBA6E7-861B-044A-64F7-0889A0631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46433" y="5150067"/>
            <a:ext cx="437828" cy="30009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2B72335-E6A7-AC78-B96B-021E5B431650}"/>
              </a:ext>
            </a:extLst>
          </p:cNvPr>
          <p:cNvSpPr txBox="1"/>
          <p:nvPr/>
        </p:nvSpPr>
        <p:spPr>
          <a:xfrm>
            <a:off x="93278" y="4563015"/>
            <a:ext cx="14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 (node B)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9EF3D4-CDAA-5671-839A-FC1E744587C6}"/>
              </a:ext>
            </a:extLst>
          </p:cNvPr>
          <p:cNvSpPr txBox="1"/>
          <p:nvPr/>
        </p:nvSpPr>
        <p:spPr>
          <a:xfrm>
            <a:off x="2172051" y="3882128"/>
            <a:ext cx="198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Node Controller (RNC)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7FA0A9-02BA-1781-D8EA-0D42181212E9}"/>
              </a:ext>
            </a:extLst>
          </p:cNvPr>
          <p:cNvCxnSpPr>
            <a:stCxn id="84" idx="2"/>
            <a:endCxn id="90" idx="1"/>
          </p:cNvCxnSpPr>
          <p:nvPr/>
        </p:nvCxnSpPr>
        <p:spPr>
          <a:xfrm flipV="1">
            <a:off x="1709866" y="4884923"/>
            <a:ext cx="532256" cy="265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F282A6-429C-35BF-9114-7709B7EF6F41}"/>
              </a:ext>
            </a:extLst>
          </p:cNvPr>
          <p:cNvCxnSpPr>
            <a:cxnSpLocks/>
            <a:stCxn id="87" idx="2"/>
            <a:endCxn id="90" idx="2"/>
          </p:cNvCxnSpPr>
          <p:nvPr/>
        </p:nvCxnSpPr>
        <p:spPr>
          <a:xfrm flipV="1">
            <a:off x="2242122" y="5244575"/>
            <a:ext cx="254351" cy="1106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B662DA-64B1-EBD4-5484-A3063D6338D6}"/>
              </a:ext>
            </a:extLst>
          </p:cNvPr>
          <p:cNvCxnSpPr>
            <a:stCxn id="93" idx="3"/>
            <a:endCxn id="86" idx="1"/>
          </p:cNvCxnSpPr>
          <p:nvPr/>
        </p:nvCxnSpPr>
        <p:spPr>
          <a:xfrm flipV="1">
            <a:off x="9793317" y="4555315"/>
            <a:ext cx="363053" cy="223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B53F9A-FED3-EE1A-E49B-4557F95AC550}"/>
              </a:ext>
            </a:extLst>
          </p:cNvPr>
          <p:cNvCxnSpPr>
            <a:cxnSpLocks/>
            <a:stCxn id="93" idx="3"/>
            <a:endCxn id="88" idx="0"/>
          </p:cNvCxnSpPr>
          <p:nvPr/>
        </p:nvCxnSpPr>
        <p:spPr>
          <a:xfrm>
            <a:off x="9793317" y="4778907"/>
            <a:ext cx="305677" cy="679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5E07C51-0353-48B7-9877-D6E3D00D60E5}"/>
              </a:ext>
            </a:extLst>
          </p:cNvPr>
          <p:cNvSpPr txBox="1"/>
          <p:nvPr/>
        </p:nvSpPr>
        <p:spPr>
          <a:xfrm>
            <a:off x="9905419" y="2675950"/>
            <a:ext cx="212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IMSI (SIM card)</a:t>
            </a:r>
          </a:p>
          <a:p>
            <a:r>
              <a:rPr lang="en-US" dirty="0"/>
              <a:t>International Mobile Subscriber Identity</a:t>
            </a:r>
          </a:p>
        </p:txBody>
      </p:sp>
      <p:pic>
        <p:nvPicPr>
          <p:cNvPr id="112" name="Picture 1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B233D1E-8837-D3B5-8BC4-03C2966F1B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418780" y="2936709"/>
            <a:ext cx="486639" cy="476691"/>
          </a:xfrm>
          <a:prstGeom prst="rect">
            <a:avLst/>
          </a:prstGeom>
        </p:spPr>
      </p:pic>
      <p:pic>
        <p:nvPicPr>
          <p:cNvPr id="114" name="Picture 1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56DEC1-A43E-48C4-F058-B3612DE7E5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622027" y="5608810"/>
            <a:ext cx="486639" cy="476691"/>
          </a:xfrm>
          <a:prstGeom prst="rect">
            <a:avLst/>
          </a:prstGeom>
        </p:spPr>
      </p:pic>
      <p:pic>
        <p:nvPicPr>
          <p:cNvPr id="115" name="Picture 1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BFC353-ECBB-C8B0-7F1F-7C84C054C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7155073" y="3287984"/>
            <a:ext cx="486639" cy="476691"/>
          </a:xfrm>
          <a:prstGeom prst="rect">
            <a:avLst/>
          </a:prstGeom>
        </p:spPr>
      </p:pic>
      <p:pic>
        <p:nvPicPr>
          <p:cNvPr id="117" name="Picture 116" descr="A blue cylinder with black background&#10;&#10;AI-generated content may be incorrect.">
            <a:extLst>
              <a:ext uri="{FF2B5EF4-FFF2-40B4-BE49-F238E27FC236}">
                <a16:creationId xmlns:a16="http://schemas.microsoft.com/office/drawing/2014/main" id="{8D7954A9-217F-544A-7D4A-16FC17051D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426842" y="3386851"/>
            <a:ext cx="728674" cy="72867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F965CE4-6E93-9A9C-8B5D-EB005102B281}"/>
              </a:ext>
            </a:extLst>
          </p:cNvPr>
          <p:cNvSpPr txBox="1"/>
          <p:nvPr/>
        </p:nvSpPr>
        <p:spPr>
          <a:xfrm>
            <a:off x="5957163" y="4149171"/>
            <a:ext cx="181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HSS (Home Subscriber Server)</a:t>
            </a:r>
          </a:p>
        </p:txBody>
      </p:sp>
      <p:pic>
        <p:nvPicPr>
          <p:cNvPr id="126" name="Picture 125" descr="A black and white id card&#10;&#10;AI-generated content may be incorrect.">
            <a:extLst>
              <a:ext uri="{FF2B5EF4-FFF2-40B4-BE49-F238E27FC236}">
                <a16:creationId xmlns:a16="http://schemas.microsoft.com/office/drawing/2014/main" id="{1AB173B1-58AA-25CA-192D-BF7E71759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712" y="3191049"/>
            <a:ext cx="670560" cy="67056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A6E621D-A1FA-65AC-4ABD-20C92014F109}"/>
              </a:ext>
            </a:extLst>
          </p:cNvPr>
          <p:cNvCxnSpPr>
            <a:stCxn id="126" idx="1"/>
          </p:cNvCxnSpPr>
          <p:nvPr/>
        </p:nvCxnSpPr>
        <p:spPr>
          <a:xfrm>
            <a:off x="7641712" y="3526329"/>
            <a:ext cx="2286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1FB38C-15A0-CC8F-D50E-F118664E52A9}"/>
              </a:ext>
            </a:extLst>
          </p:cNvPr>
          <p:cNvCxnSpPr>
            <a:cxnSpLocks/>
            <a:stCxn id="93" idx="1"/>
            <a:endCxn id="135" idx="3"/>
          </p:cNvCxnSpPr>
          <p:nvPr/>
        </p:nvCxnSpPr>
        <p:spPr>
          <a:xfrm flipH="1" flipV="1">
            <a:off x="8626005" y="4445255"/>
            <a:ext cx="769916" cy="33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computer tower and globe&#10;&#10;AI-generated content may be incorrect.">
            <a:extLst>
              <a:ext uri="{FF2B5EF4-FFF2-40B4-BE49-F238E27FC236}">
                <a16:creationId xmlns:a16="http://schemas.microsoft.com/office/drawing/2014/main" id="{354EC147-AD0B-863E-82AE-DB2222D57D8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999157" y="4503255"/>
            <a:ext cx="751495" cy="896416"/>
          </a:xfrm>
          <a:prstGeom prst="rect">
            <a:avLst/>
          </a:prstGeom>
        </p:spPr>
      </p:pic>
      <p:pic>
        <p:nvPicPr>
          <p:cNvPr id="135" name="Picture 134" descr="A computer tower and a computer monitor&#10;&#10;AI-generated content may be incorrect.">
            <a:extLst>
              <a:ext uri="{FF2B5EF4-FFF2-40B4-BE49-F238E27FC236}">
                <a16:creationId xmlns:a16="http://schemas.microsoft.com/office/drawing/2014/main" id="{A9C03886-B479-AE44-5CF8-4683CF5224E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7907010" y="4085757"/>
            <a:ext cx="718995" cy="718995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F7DB1F-0E82-3EBF-F59B-67C727B79862}"/>
              </a:ext>
            </a:extLst>
          </p:cNvPr>
          <p:cNvCxnSpPr>
            <a:cxnSpLocks/>
            <a:stCxn id="135" idx="1"/>
            <a:endCxn id="117" idx="3"/>
          </p:cNvCxnSpPr>
          <p:nvPr/>
        </p:nvCxnSpPr>
        <p:spPr>
          <a:xfrm flipH="1" flipV="1">
            <a:off x="7155516" y="3751188"/>
            <a:ext cx="751494" cy="694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74E79A8-C3F6-898C-C78E-ADEB17370CB4}"/>
              </a:ext>
            </a:extLst>
          </p:cNvPr>
          <p:cNvCxnSpPr>
            <a:cxnSpLocks/>
            <a:endCxn id="90" idx="3"/>
          </p:cNvCxnSpPr>
          <p:nvPr/>
        </p:nvCxnSpPr>
        <p:spPr>
          <a:xfrm flipH="1" flipV="1">
            <a:off x="2750824" y="4884923"/>
            <a:ext cx="1562982" cy="78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F9EB7C5-C7D3-1637-5899-1AC9130D5E0D}"/>
              </a:ext>
            </a:extLst>
          </p:cNvPr>
          <p:cNvCxnSpPr>
            <a:cxnSpLocks/>
            <a:stCxn id="117" idx="1"/>
            <a:endCxn id="133" idx="3"/>
          </p:cNvCxnSpPr>
          <p:nvPr/>
        </p:nvCxnSpPr>
        <p:spPr>
          <a:xfrm flipH="1">
            <a:off x="4750652" y="3751188"/>
            <a:ext cx="1676190" cy="1200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460D942-B933-EAE3-23A1-836CDB2E068A}"/>
              </a:ext>
            </a:extLst>
          </p:cNvPr>
          <p:cNvCxnSpPr>
            <a:cxnSpLocks/>
            <a:stCxn id="93" idx="1"/>
            <a:endCxn id="133" idx="3"/>
          </p:cNvCxnSpPr>
          <p:nvPr/>
        </p:nvCxnSpPr>
        <p:spPr>
          <a:xfrm flipH="1">
            <a:off x="4750652" y="4778907"/>
            <a:ext cx="4645269" cy="172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EC6A1D-DEF3-2F2D-BCF9-4F69D8477AE5}"/>
              </a:ext>
            </a:extLst>
          </p:cNvPr>
          <p:cNvSpPr/>
          <p:nvPr/>
        </p:nvSpPr>
        <p:spPr>
          <a:xfrm>
            <a:off x="3999156" y="3276114"/>
            <a:ext cx="5123599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26E783-1896-0398-D0A2-9B6DBB26DAD1}"/>
              </a:ext>
            </a:extLst>
          </p:cNvPr>
          <p:cNvSpPr txBox="1"/>
          <p:nvPr/>
        </p:nvSpPr>
        <p:spPr>
          <a:xfrm>
            <a:off x="5113028" y="5778167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PLMN (Public Land Mobile Network)</a:t>
            </a:r>
          </a:p>
          <a:p>
            <a:r>
              <a:rPr lang="en-US" dirty="0"/>
              <a:t>Operator Core Network</a:t>
            </a:r>
          </a:p>
          <a:p>
            <a:r>
              <a:rPr lang="en-US" dirty="0"/>
              <a:t>Telia , Tele2, </a:t>
            </a:r>
            <a:r>
              <a:rPr lang="en-US" dirty="0" err="1"/>
              <a:t>comviq</a:t>
            </a:r>
            <a:r>
              <a:rPr lang="en-US"/>
              <a:t>, 3, …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1618323-7169-5D87-BD04-60E24ACE7FB2}"/>
              </a:ext>
            </a:extLst>
          </p:cNvPr>
          <p:cNvSpPr/>
          <p:nvPr/>
        </p:nvSpPr>
        <p:spPr>
          <a:xfrm>
            <a:off x="1684906" y="3832098"/>
            <a:ext cx="1500607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9F962F-A3A5-E802-8756-D40F6EF477FF}"/>
              </a:ext>
            </a:extLst>
          </p:cNvPr>
          <p:cNvSpPr txBox="1"/>
          <p:nvPr/>
        </p:nvSpPr>
        <p:spPr>
          <a:xfrm>
            <a:off x="1622670" y="3185791"/>
            <a:ext cx="174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Access Network (RAN)</a:t>
            </a:r>
          </a:p>
        </p:txBody>
      </p:sp>
      <p:pic>
        <p:nvPicPr>
          <p:cNvPr id="156" name="Picture 155" descr="A computer tower and globe&#10;&#10;AI-generated content may be incorrect.">
            <a:extLst>
              <a:ext uri="{FF2B5EF4-FFF2-40B4-BE49-F238E27FC236}">
                <a16:creationId xmlns:a16="http://schemas.microsoft.com/office/drawing/2014/main" id="{220097C2-2117-B35F-2E69-22A21507BC7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4530410" y="2993269"/>
            <a:ext cx="751495" cy="896416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6F9A147-C990-8F21-2E87-FC5C6470C695}"/>
              </a:ext>
            </a:extLst>
          </p:cNvPr>
          <p:cNvCxnSpPr>
            <a:cxnSpLocks/>
            <a:stCxn id="156" idx="2"/>
            <a:endCxn id="133" idx="3"/>
          </p:cNvCxnSpPr>
          <p:nvPr/>
        </p:nvCxnSpPr>
        <p:spPr>
          <a:xfrm flipH="1">
            <a:off x="4750652" y="3889685"/>
            <a:ext cx="155506" cy="1061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E3BD175-1D79-4882-0BB5-529A9757F780}"/>
              </a:ext>
            </a:extLst>
          </p:cNvPr>
          <p:cNvCxnSpPr>
            <a:cxnSpLocks/>
            <a:stCxn id="25" idx="2"/>
            <a:endCxn id="156" idx="0"/>
          </p:cNvCxnSpPr>
          <p:nvPr/>
        </p:nvCxnSpPr>
        <p:spPr>
          <a:xfrm flipH="1">
            <a:off x="4906158" y="2246783"/>
            <a:ext cx="2380430" cy="746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AF3186D-743D-D263-9526-62CFA51B7398}"/>
              </a:ext>
            </a:extLst>
          </p:cNvPr>
          <p:cNvCxnSpPr>
            <a:cxnSpLocks/>
            <a:stCxn id="156" idx="1"/>
            <a:endCxn id="90" idx="3"/>
          </p:cNvCxnSpPr>
          <p:nvPr/>
        </p:nvCxnSpPr>
        <p:spPr>
          <a:xfrm flipH="1">
            <a:off x="2750824" y="3441477"/>
            <a:ext cx="1779586" cy="144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64AB26A-52EA-566C-C339-68648FFD06F6}"/>
              </a:ext>
            </a:extLst>
          </p:cNvPr>
          <p:cNvSpPr/>
          <p:nvPr/>
        </p:nvSpPr>
        <p:spPr>
          <a:xfrm>
            <a:off x="5246913" y="311420"/>
            <a:ext cx="5144745" cy="1905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D317AAE-6908-06D6-6B26-36AD1254EC3C}"/>
              </a:ext>
            </a:extLst>
          </p:cNvPr>
          <p:cNvSpPr txBox="1"/>
          <p:nvPr/>
        </p:nvSpPr>
        <p:spPr>
          <a:xfrm>
            <a:off x="8115393" y="1864901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 network</a:t>
            </a:r>
          </a:p>
        </p:txBody>
      </p:sp>
    </p:spTree>
    <p:extLst>
      <p:ext uri="{BB962C8B-B14F-4D97-AF65-F5344CB8AC3E}">
        <p14:creationId xmlns:p14="http://schemas.microsoft.com/office/powerpoint/2010/main" val="1867717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nents of the Starlink network. | Download Scientific Diagram">
            <a:extLst>
              <a:ext uri="{FF2B5EF4-FFF2-40B4-BE49-F238E27FC236}">
                <a16:creationId xmlns:a16="http://schemas.microsoft.com/office/drawing/2014/main" id="{008F8D66-ED8C-C00C-BC0D-8589759E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6856"/>
            <a:ext cx="12192001" cy="34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AEBE2A-7CA1-F7D6-E4A4-990A88498975}"/>
              </a:ext>
            </a:extLst>
          </p:cNvPr>
          <p:cNvSpPr txBox="1"/>
          <p:nvPr/>
        </p:nvSpPr>
        <p:spPr>
          <a:xfrm>
            <a:off x="9110546" y="1516856"/>
            <a:ext cx="256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Service Provider (ISP)</a:t>
            </a:r>
          </a:p>
          <a:p>
            <a:r>
              <a:rPr lang="en-US" dirty="0"/>
              <a:t>Telia, </a:t>
            </a:r>
            <a:r>
              <a:rPr lang="en-US" dirty="0" err="1"/>
              <a:t>stockholmsstadsnat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736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E26ACA-1542-79BD-4C2E-D64C9EBACD8A}"/>
              </a:ext>
            </a:extLst>
          </p:cNvPr>
          <p:cNvSpPr/>
          <p:nvPr/>
        </p:nvSpPr>
        <p:spPr>
          <a:xfrm>
            <a:off x="1118525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UpdateRow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UpdateColumn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1B599-B3C3-155F-0FE1-62E8B6CDEC5F}"/>
              </a:ext>
            </a:extLst>
          </p:cNvPr>
          <p:cNvSpPr/>
          <p:nvPr/>
        </p:nvSpPr>
        <p:spPr>
          <a:xfrm>
            <a:off x="1118525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Table*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D9EB07-EA27-A197-9421-5E0A770DAC92}"/>
              </a:ext>
            </a:extLst>
          </p:cNvPr>
          <p:cNvSpPr/>
          <p:nvPr/>
        </p:nvSpPr>
        <p:spPr>
          <a:xfrm>
            <a:off x="5440153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UpdateNode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UpdateEdge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7B1C37-6E98-844A-A7A5-7B9097FDB19F}"/>
              </a:ext>
            </a:extLst>
          </p:cNvPr>
          <p:cNvSpPr/>
          <p:nvPr/>
        </p:nvSpPr>
        <p:spPr>
          <a:xfrm>
            <a:off x="5440153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Graph*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CCD4A-04D3-73C7-FEB0-5A3104C0469C}"/>
              </a:ext>
            </a:extLst>
          </p:cNvPr>
          <p:cNvSpPr/>
          <p:nvPr/>
        </p:nvSpPr>
        <p:spPr>
          <a:xfrm>
            <a:off x="1771667" y="3244333"/>
            <a:ext cx="1515818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List&lt;Table&gt;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50CB9-4D64-359F-FC5B-DD93CFF3D503}"/>
              </a:ext>
            </a:extLst>
          </p:cNvPr>
          <p:cNvSpPr/>
          <p:nvPr/>
        </p:nvSpPr>
        <p:spPr>
          <a:xfrm>
            <a:off x="5440153" y="3244334"/>
            <a:ext cx="1515818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List&lt;Graph&gt;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F1474-37D7-2D85-0407-85B571C89CAC}"/>
              </a:ext>
            </a:extLst>
          </p:cNvPr>
          <p:cNvSpPr/>
          <p:nvPr/>
        </p:nvSpPr>
        <p:spPr>
          <a:xfrm>
            <a:off x="2529575" y="2228792"/>
            <a:ext cx="3958311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HashMap</a:t>
            </a:r>
            <a:r>
              <a:rPr lang="sv-SE" dirty="0">
                <a:solidFill>
                  <a:schemeClr val="tx1"/>
                </a:solidFill>
              </a:rPr>
              <a:t>&lt;String, List&lt;</a:t>
            </a:r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&gt;&gt;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52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29C29-5D0B-4F3D-A530-ECEB404AF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37E5AB-1610-694C-D599-A83E1E782D40}"/>
              </a:ext>
            </a:extLst>
          </p:cNvPr>
          <p:cNvSpPr/>
          <p:nvPr/>
        </p:nvSpPr>
        <p:spPr>
          <a:xfrm>
            <a:off x="1118525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UpdateRow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UpdateColumn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C0F8C6-13F8-139B-9108-5AA97D57D021}"/>
              </a:ext>
            </a:extLst>
          </p:cNvPr>
          <p:cNvSpPr/>
          <p:nvPr/>
        </p:nvSpPr>
        <p:spPr>
          <a:xfrm>
            <a:off x="1118525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Table*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87DEA-D2CE-AB8D-1C3D-06FB5B770FCC}"/>
              </a:ext>
            </a:extLst>
          </p:cNvPr>
          <p:cNvSpPr/>
          <p:nvPr/>
        </p:nvSpPr>
        <p:spPr>
          <a:xfrm>
            <a:off x="5440153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UpdateNode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UpdateEdge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2EA3CC-215A-0F80-F126-FA76D172AF2A}"/>
              </a:ext>
            </a:extLst>
          </p:cNvPr>
          <p:cNvSpPr/>
          <p:nvPr/>
        </p:nvSpPr>
        <p:spPr>
          <a:xfrm>
            <a:off x="5440153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Graph*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39FE8-AA0C-D8AB-1434-BA83F6768C94}"/>
              </a:ext>
            </a:extLst>
          </p:cNvPr>
          <p:cNvSpPr/>
          <p:nvPr/>
        </p:nvSpPr>
        <p:spPr>
          <a:xfrm>
            <a:off x="4108005" y="2237535"/>
            <a:ext cx="1900909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List&lt;Element&gt;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DAE78-7A18-8C0C-F9AE-FAE043A615C1}"/>
              </a:ext>
            </a:extLst>
          </p:cNvPr>
          <p:cNvSpPr/>
          <p:nvPr/>
        </p:nvSpPr>
        <p:spPr>
          <a:xfrm>
            <a:off x="3648758" y="3244334"/>
            <a:ext cx="3035071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abstract </a:t>
            </a:r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Element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43840-F433-2D78-2AAE-AC842474E115}"/>
              </a:ext>
            </a:extLst>
          </p:cNvPr>
          <p:cNvSpPr/>
          <p:nvPr/>
        </p:nvSpPr>
        <p:spPr>
          <a:xfrm>
            <a:off x="3648758" y="3622407"/>
            <a:ext cx="3035071" cy="6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update</a:t>
            </a:r>
            <a:r>
              <a:rPr lang="sv-SE" dirty="0">
                <a:solidFill>
                  <a:schemeClr val="tx1"/>
                </a:solidFill>
              </a:rPr>
              <a:t>(String, String…)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toString</a:t>
            </a:r>
            <a:r>
              <a:rPr lang="sv-SE" dirty="0">
                <a:solidFill>
                  <a:schemeClr val="tx1"/>
                </a:solidFill>
              </a:rPr>
              <a:t>(): String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B9BF5-DD5B-A01A-FBA4-9D9106FDF3ED}"/>
              </a:ext>
            </a:extLst>
          </p:cNvPr>
          <p:cNvSpPr txBox="1"/>
          <p:nvPr/>
        </p:nvSpPr>
        <p:spPr>
          <a:xfrm>
            <a:off x="8284028" y="2918544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appendRow</a:t>
            </a:r>
            <a:r>
              <a:rPr lang="en-US" dirty="0"/>
              <a:t>”, “xxx”, “</a:t>
            </a:r>
            <a:r>
              <a:rPr lang="en-US" dirty="0" err="1"/>
              <a:t>yyyy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833292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65ABA-E399-BFEC-813F-AD23DCB1D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F181D5-A64F-D7E9-55BD-91BF7BFE8C44}"/>
              </a:ext>
            </a:extLst>
          </p:cNvPr>
          <p:cNvSpPr/>
          <p:nvPr/>
        </p:nvSpPr>
        <p:spPr>
          <a:xfrm>
            <a:off x="1118525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UpdateRow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UpdateColumn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8A5E16-3D6E-E9E4-51A4-3A328573BF10}"/>
              </a:ext>
            </a:extLst>
          </p:cNvPr>
          <p:cNvSpPr/>
          <p:nvPr/>
        </p:nvSpPr>
        <p:spPr>
          <a:xfrm>
            <a:off x="1118525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Table*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80889E-05F3-A53F-4CF9-EE2CDF28FD40}"/>
              </a:ext>
            </a:extLst>
          </p:cNvPr>
          <p:cNvSpPr/>
          <p:nvPr/>
        </p:nvSpPr>
        <p:spPr>
          <a:xfrm>
            <a:off x="5440153" y="4739143"/>
            <a:ext cx="2364903" cy="10155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UpdateNode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UpdateEdge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View (</a:t>
            </a:r>
            <a:r>
              <a:rPr lang="en-US" dirty="0" err="1">
                <a:solidFill>
                  <a:schemeClr val="tx1"/>
                </a:solidFill>
              </a:rPr>
              <a:t>toString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92CEE0-D1DE-D05B-8504-55D251DF46D1}"/>
              </a:ext>
            </a:extLst>
          </p:cNvPr>
          <p:cNvSpPr/>
          <p:nvPr/>
        </p:nvSpPr>
        <p:spPr>
          <a:xfrm>
            <a:off x="5440153" y="4369812"/>
            <a:ext cx="2364904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Graph*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2FAE8-FF89-C756-9AE8-C4D278C477FE}"/>
              </a:ext>
            </a:extLst>
          </p:cNvPr>
          <p:cNvSpPr/>
          <p:nvPr/>
        </p:nvSpPr>
        <p:spPr>
          <a:xfrm>
            <a:off x="4108005" y="2237535"/>
            <a:ext cx="1900909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List&lt;Element&gt;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C4A6C9-8D62-0B77-A31C-74FE60C97F88}"/>
              </a:ext>
            </a:extLst>
          </p:cNvPr>
          <p:cNvSpPr/>
          <p:nvPr/>
        </p:nvSpPr>
        <p:spPr>
          <a:xfrm>
            <a:off x="3648758" y="3244334"/>
            <a:ext cx="3035071" cy="3693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Element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CD093F-7459-A1B9-2462-365BA53C4781}"/>
              </a:ext>
            </a:extLst>
          </p:cNvPr>
          <p:cNvSpPr/>
          <p:nvPr/>
        </p:nvSpPr>
        <p:spPr>
          <a:xfrm>
            <a:off x="3648758" y="3622407"/>
            <a:ext cx="3035071" cy="63746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getType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Enum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toString</a:t>
            </a:r>
            <a:r>
              <a:rPr lang="sv-SE" dirty="0">
                <a:solidFill>
                  <a:schemeClr val="tx1"/>
                </a:solidFill>
              </a:rPr>
              <a:t>(): String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DB171-F849-A0D8-2B8E-4DA058E8A2E8}"/>
              </a:ext>
            </a:extLst>
          </p:cNvPr>
          <p:cNvSpPr txBox="1"/>
          <p:nvPr/>
        </p:nvSpPr>
        <p:spPr>
          <a:xfrm>
            <a:off x="7064828" y="262429"/>
            <a:ext cx="45595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 </a:t>
            </a:r>
            <a:r>
              <a:rPr lang="en-US" dirty="0" err="1"/>
              <a:t>element</a:t>
            </a:r>
            <a:r>
              <a:rPr lang="en-US" dirty="0"/>
              <a:t> = </a:t>
            </a:r>
            <a:r>
              <a:rPr lang="en-US" dirty="0" err="1"/>
              <a:t>list.get</a:t>
            </a:r>
            <a:r>
              <a:rPr lang="en-US" dirty="0"/>
              <a:t>(0);</a:t>
            </a:r>
          </a:p>
          <a:p>
            <a:r>
              <a:rPr lang="en-US" dirty="0"/>
              <a:t>if (</a:t>
            </a:r>
            <a:r>
              <a:rPr lang="en-US" dirty="0" err="1"/>
              <a:t>element.getType</a:t>
            </a:r>
            <a:r>
              <a:rPr lang="en-US" dirty="0"/>
              <a:t> == </a:t>
            </a:r>
            <a:r>
              <a:rPr lang="en-US" dirty="0" err="1"/>
              <a:t>Enum.Table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updateTable</a:t>
            </a:r>
            <a:r>
              <a:rPr lang="en-US" dirty="0"/>
              <a:t>(element);</a:t>
            </a:r>
          </a:p>
          <a:p>
            <a:r>
              <a:rPr lang="en-US" dirty="0"/>
              <a:t>} else if (</a:t>
            </a:r>
            <a:r>
              <a:rPr lang="en-US" dirty="0" err="1"/>
              <a:t>element.getType</a:t>
            </a:r>
            <a:r>
              <a:rPr lang="en-US" dirty="0"/>
              <a:t>() == </a:t>
            </a:r>
            <a:r>
              <a:rPr lang="en-US" dirty="0" err="1"/>
              <a:t>Enum.Graph</a:t>
            </a:r>
            <a:r>
              <a:rPr lang="en-US" dirty="0"/>
              <a:t>) {</a:t>
            </a:r>
          </a:p>
          <a:p>
            <a:r>
              <a:rPr lang="en-US" dirty="0"/>
              <a:t>    </a:t>
            </a:r>
            <a:r>
              <a:rPr lang="en-US" dirty="0" err="1"/>
              <a:t>updateGraph</a:t>
            </a:r>
            <a:r>
              <a:rPr lang="en-US" dirty="0"/>
              <a:t>(element);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updateTable</a:t>
            </a:r>
            <a:r>
              <a:rPr lang="en-US" dirty="0"/>
              <a:t>(element) {</a:t>
            </a:r>
          </a:p>
          <a:p>
            <a:r>
              <a:rPr lang="en-US" dirty="0"/>
              <a:t>    </a:t>
            </a:r>
            <a:r>
              <a:rPr lang="en-US" dirty="0" err="1"/>
              <a:t>element.addrow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1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5C61C7-9F73-D44A-EC33-17436671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81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0ECF4B9-374D-DAEB-C1C9-C1BA0508B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1596266"/>
            <a:ext cx="710208" cy="710208"/>
          </a:xfrm>
          <a:prstGeom prst="rect">
            <a:avLst/>
          </a:prstGeom>
        </p:spPr>
      </p:pic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D50BC7C-CDA4-B2F2-0C6F-16777F9D20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2743304"/>
            <a:ext cx="710208" cy="710208"/>
          </a:xfrm>
          <a:prstGeom prst="rect">
            <a:avLst/>
          </a:prstGeom>
        </p:spPr>
      </p:pic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F65370C-B4D6-6A52-F6DF-3C5ECB63F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3673024"/>
            <a:ext cx="710208" cy="710208"/>
          </a:xfrm>
          <a:prstGeom prst="rect">
            <a:avLst/>
          </a:prstGeom>
        </p:spPr>
      </p:pic>
      <p:pic>
        <p:nvPicPr>
          <p:cNvPr id="14" name="Picture 1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7F5CB9F-D2D0-B1D3-532C-0D4290516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4726909"/>
            <a:ext cx="710208" cy="710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B3BD1-E4B0-BC77-77A9-BF6D80C431CC}"/>
              </a:ext>
            </a:extLst>
          </p:cNvPr>
          <p:cNvSpPr txBox="1"/>
          <p:nvPr/>
        </p:nvSpPr>
        <p:spPr>
          <a:xfrm>
            <a:off x="35750" y="565975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0C2A0-B0EA-88EF-0DDD-F7C24FD4ED1C}"/>
              </a:ext>
            </a:extLst>
          </p:cNvPr>
          <p:cNvSpPr txBox="1"/>
          <p:nvPr/>
        </p:nvSpPr>
        <p:spPr>
          <a:xfrm>
            <a:off x="2338051" y="5521259"/>
            <a:ext cx="2506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(what)</a:t>
            </a:r>
          </a:p>
          <a:p>
            <a:r>
              <a:rPr lang="en-US" dirty="0"/>
              <a:t>Schedule (when)</a:t>
            </a:r>
          </a:p>
          <a:p>
            <a:r>
              <a:rPr lang="en-US" dirty="0"/>
              <a:t>Cost (how much)</a:t>
            </a:r>
          </a:p>
          <a:p>
            <a:r>
              <a:rPr lang="en-US" dirty="0"/>
              <a:t>Quality (how good)</a:t>
            </a:r>
          </a:p>
        </p:txBody>
      </p:sp>
      <p:pic>
        <p:nvPicPr>
          <p:cNvPr id="37" name="Picture 36" descr="A diagram with arrows and squares&#10;&#10;AI-generated content may be incorrect.">
            <a:extLst>
              <a:ext uri="{FF2B5EF4-FFF2-40B4-BE49-F238E27FC236}">
                <a16:creationId xmlns:a16="http://schemas.microsoft.com/office/drawing/2014/main" id="{6E4452CE-5B8B-2990-057E-E74272B89F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783965" y="2837774"/>
            <a:ext cx="782559" cy="782559"/>
          </a:xfrm>
          <a:prstGeom prst="rect">
            <a:avLst/>
          </a:prstGeom>
        </p:spPr>
      </p:pic>
      <p:pic>
        <p:nvPicPr>
          <p:cNvPr id="41" name="Picture 40" descr="A circular logo with text in it&#10;&#10;AI-generated content may be incorrect.">
            <a:extLst>
              <a:ext uri="{FF2B5EF4-FFF2-40B4-BE49-F238E27FC236}">
                <a16:creationId xmlns:a16="http://schemas.microsoft.com/office/drawing/2014/main" id="{994A04AB-4B66-EC1A-C9BA-5C10B16664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807531" y="3647314"/>
            <a:ext cx="708953" cy="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Agile Development Process for Mobile Apps | Krasamo">
            <a:extLst>
              <a:ext uri="{FF2B5EF4-FFF2-40B4-BE49-F238E27FC236}">
                <a16:creationId xmlns:a16="http://schemas.microsoft.com/office/drawing/2014/main" id="{0F675AFA-D40F-4CD8-056E-361AC427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23900"/>
            <a:ext cx="975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A36C1F2-4805-5235-165F-D9D00F4B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909327" y="5959928"/>
            <a:ext cx="658586" cy="658586"/>
          </a:xfrm>
          <a:prstGeom prst="rect">
            <a:avLst/>
          </a:prstGeom>
        </p:spPr>
      </p:pic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1618C44-D0F8-C7FB-348C-7133C624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3418" y="3577466"/>
            <a:ext cx="710208" cy="710208"/>
          </a:xfrm>
          <a:prstGeom prst="rect">
            <a:avLst/>
          </a:prstGeom>
        </p:spPr>
      </p:pic>
      <p:pic>
        <p:nvPicPr>
          <p:cNvPr id="5" name="Picture 4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29E9F354-6F94-75F2-97EB-2A91CC28F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15532" y="3975857"/>
            <a:ext cx="578463" cy="841985"/>
          </a:xfrm>
          <a:prstGeom prst="rect">
            <a:avLst/>
          </a:prstGeom>
        </p:spPr>
      </p:pic>
      <p:pic>
        <p:nvPicPr>
          <p:cNvPr id="4" name="Picture 3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F8C7F34F-EB33-E790-2D39-16D0FA395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1106" y="4287674"/>
            <a:ext cx="708953" cy="708953"/>
          </a:xfrm>
          <a:prstGeom prst="rect">
            <a:avLst/>
          </a:prstGeom>
        </p:spPr>
      </p:pic>
      <p:pic>
        <p:nvPicPr>
          <p:cNvPr id="6" name="Picture 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B2AB388-A270-4CCD-5B9A-766FB5C93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3496" y="3321482"/>
            <a:ext cx="864870" cy="864870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1C4D014F-C320-E7E7-CD81-8023AAB04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66414" y="1654464"/>
            <a:ext cx="708953" cy="708953"/>
          </a:xfrm>
          <a:prstGeom prst="rect">
            <a:avLst/>
          </a:prstGeom>
        </p:spPr>
      </p:pic>
      <p:pic>
        <p:nvPicPr>
          <p:cNvPr id="8" name="Picture 7" descr="A box with tape on it&#10;&#10;AI-generated content may be incorrect.">
            <a:extLst>
              <a:ext uri="{FF2B5EF4-FFF2-40B4-BE49-F238E27FC236}">
                <a16:creationId xmlns:a16="http://schemas.microsoft.com/office/drawing/2014/main" id="{216E20FF-FA32-92D7-A782-A504473D0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38366" y="4996627"/>
            <a:ext cx="819410" cy="819410"/>
          </a:xfrm>
          <a:prstGeom prst="rect">
            <a:avLst/>
          </a:prstGeom>
        </p:spPr>
      </p:pic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260FFB9-ED1D-0A4B-434B-2B8385684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233350" y="5816037"/>
            <a:ext cx="658586" cy="658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D1E8B-9CFA-A1F0-9897-3F42349EDC06}"/>
              </a:ext>
            </a:extLst>
          </p:cNvPr>
          <p:cNvSpPr txBox="1"/>
          <p:nvPr/>
        </p:nvSpPr>
        <p:spPr>
          <a:xfrm>
            <a:off x="-4815" y="439684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</p:spTree>
    <p:extLst>
      <p:ext uri="{BB962C8B-B14F-4D97-AF65-F5344CB8AC3E}">
        <p14:creationId xmlns:p14="http://schemas.microsoft.com/office/powerpoint/2010/main" val="37879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ile-software-dev">
            <a:extLst>
              <a:ext uri="{FF2B5EF4-FFF2-40B4-BE49-F238E27FC236}">
                <a16:creationId xmlns:a16="http://schemas.microsoft.com/office/drawing/2014/main" id="{8BBBD8B3-F3AA-37CD-C775-642B2977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00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circle with red text&#10;&#10;AI-generated content may be incorrect.">
            <a:extLst>
              <a:ext uri="{FF2B5EF4-FFF2-40B4-BE49-F238E27FC236}">
                <a16:creationId xmlns:a16="http://schemas.microsoft.com/office/drawing/2014/main" id="{DC1DDBAA-3110-8C84-B9ED-64B4BAE9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231" y="5945737"/>
            <a:ext cx="606198" cy="6307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49A7FC-4B0D-2420-6E6F-56505150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976173" y="596900"/>
            <a:ext cx="682783" cy="6547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CFE7B-9EA8-3B1B-7735-34A89E14D56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16429" y="924292"/>
            <a:ext cx="10159744" cy="533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E52B83-51D0-1632-25E8-24C779266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1487" y="281537"/>
            <a:ext cx="682783" cy="6547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7FEA7-5A96-9EE6-583F-2D36D3F76999}"/>
              </a:ext>
            </a:extLst>
          </p:cNvPr>
          <p:cNvCxnSpPr>
            <a:cxnSpLocks/>
          </p:cNvCxnSpPr>
          <p:nvPr/>
        </p:nvCxnSpPr>
        <p:spPr>
          <a:xfrm flipV="1">
            <a:off x="2481943" y="4463143"/>
            <a:ext cx="1469571" cy="8055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9D981E-548D-604E-61BF-766ABA58ED21}"/>
              </a:ext>
            </a:extLst>
          </p:cNvPr>
          <p:cNvCxnSpPr>
            <a:cxnSpLocks/>
          </p:cNvCxnSpPr>
          <p:nvPr/>
        </p:nvCxnSpPr>
        <p:spPr>
          <a:xfrm flipH="1" flipV="1">
            <a:off x="3831771" y="2318657"/>
            <a:ext cx="119743" cy="21444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0D55DB-48CC-F1D3-BA33-2D21EC994ACC}"/>
              </a:ext>
            </a:extLst>
          </p:cNvPr>
          <p:cNvCxnSpPr>
            <a:cxnSpLocks/>
          </p:cNvCxnSpPr>
          <p:nvPr/>
        </p:nvCxnSpPr>
        <p:spPr>
          <a:xfrm>
            <a:off x="3891642" y="2318657"/>
            <a:ext cx="220435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41044A-CA13-65A6-3757-5CAEA1CBB087}"/>
              </a:ext>
            </a:extLst>
          </p:cNvPr>
          <p:cNvCxnSpPr>
            <a:cxnSpLocks/>
          </p:cNvCxnSpPr>
          <p:nvPr/>
        </p:nvCxnSpPr>
        <p:spPr>
          <a:xfrm flipV="1">
            <a:off x="6096000" y="1360714"/>
            <a:ext cx="1015744" cy="9579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587E3-CC24-9666-CAC7-5A6A5202E1E5}"/>
              </a:ext>
            </a:extLst>
          </p:cNvPr>
          <p:cNvCxnSpPr>
            <a:cxnSpLocks/>
          </p:cNvCxnSpPr>
          <p:nvPr/>
        </p:nvCxnSpPr>
        <p:spPr>
          <a:xfrm flipV="1">
            <a:off x="7111744" y="718110"/>
            <a:ext cx="119743" cy="64260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111F91-437F-382C-3D00-796AF7C1A7C9}"/>
              </a:ext>
            </a:extLst>
          </p:cNvPr>
          <p:cNvCxnSpPr>
            <a:cxnSpLocks/>
          </p:cNvCxnSpPr>
          <p:nvPr/>
        </p:nvCxnSpPr>
        <p:spPr>
          <a:xfrm flipV="1">
            <a:off x="816429" y="5268686"/>
            <a:ext cx="1665514" cy="849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8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6102</Words>
  <Application>Microsoft Office PowerPoint</Application>
  <PresentationFormat>Widescreen</PresentationFormat>
  <Paragraphs>1566</Paragraphs>
  <Slides>121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2025-08-08T08:13:30Z</dcterms:modified>
</cp:coreProperties>
</file>